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0712"/>
    <a:srgbClr val="7B31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>
      <p:cViewPr varScale="1">
        <p:scale>
          <a:sx n="153" d="100"/>
          <a:sy n="153" d="100"/>
        </p:scale>
        <p:origin x="280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"/>
          <p:cNvSpPr>
            <a:spLocks noGrp="1"/>
          </p:cNvSpPr>
          <p:nvPr>
            <p:ph type="hdr" sz="quarter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Date Placeholder"/>
          <p:cNvSpPr>
            <a:spLocks noGrp="1"/>
          </p:cNvSpPr>
          <p:nvPr>
            <p:ph type="dt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" name="Slide Image Placeholder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Notes Placeholder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" name="Footer Placeholder"/>
          <p:cNvSpPr>
            <a:spLocks noGrp="1"/>
          </p:cNvSpPr>
          <p:nvPr>
            <p:ph type="ftr" sz="quarter" idx="4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" name="Slide Number Placeholder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/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st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E760E71-640E-4ABF-9D87-ABF5820871A3}"/>
              </a:ext>
            </a:extLst>
          </p:cNvPr>
          <p:cNvSpPr>
            <a:spLocks noGrp="1"/>
          </p:cNvSpPr>
          <p:nvPr/>
        </p:nvSpPr>
        <p:spPr>
          <a:xfrm>
            <a:off x="0" y="6263"/>
            <a:ext cx="12192000" cy="6858000"/>
          </a:xfrm>
          <a:prstGeom prst="rect">
            <a:avLst/>
          </a:prstGeom>
          <a:solidFill>
            <a:srgbClr val="050712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1D405F8-6686-4125-9DDF-DFAF404421B4}"/>
              </a:ext>
            </a:extLst>
          </p:cNvPr>
          <p:cNvSpPr>
            <a:spLocks noGrp="1"/>
          </p:cNvSpPr>
          <p:nvPr/>
        </p:nvSpPr>
        <p:spPr>
          <a:xfrm>
            <a:off x="0" y="4953000"/>
            <a:ext cx="12192000" cy="1905000"/>
          </a:xfrm>
          <a:prstGeom prst="rect">
            <a:avLst/>
          </a:prstGeom>
          <a:solidFill>
            <a:srgbClr val="100B1D">
              <a:alpha val="2500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B9CB2AF-8247-4CAE-AB46-C21687E36707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123825"/>
          </a:xfrm>
          <a:prstGeom prst="rect">
            <a:avLst/>
          </a:prstGeom>
          <a:solidFill>
            <a:srgbClr val="E6B557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52450" y="628209"/>
            <a:ext cx="1466850" cy="17233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03585A2-65E2-4A5D-AE4C-8952BD577846}"/>
              </a:ext>
            </a:extLst>
          </p:cNvPr>
          <p:cNvSpPr>
            <a:spLocks noGrp="1"/>
          </p:cNvSpPr>
          <p:nvPr/>
        </p:nvSpPr>
        <p:spPr>
          <a:xfrm>
            <a:off x="685800" y="1266825"/>
            <a:ext cx="1809750" cy="142875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638" b="1">
                <a:solidFill>
                  <a:srgbClr val="E6B557"/>
                </a:solidFill>
                <a:latin typeface="Aptos"/>
                <a:ea typeface="Aptos"/>
                <a:cs typeface="Aptos"/>
              </a:defRPr>
            </a:pPr>
            <a:endParaRPr sz="638" b="1" dirty="0">
              <a:solidFill>
                <a:srgbClr val="E6B557"/>
              </a:solidFill>
              <a:latin typeface="Aptos"/>
              <a:ea typeface="Aptos"/>
              <a:cs typeface="Aptos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92574C7-8679-4033-BDBD-031421E3D6E2}"/>
              </a:ext>
            </a:extLst>
          </p:cNvPr>
          <p:cNvSpPr>
            <a:spLocks noGrp="1"/>
          </p:cNvSpPr>
          <p:nvPr/>
        </p:nvSpPr>
        <p:spPr>
          <a:xfrm>
            <a:off x="552450" y="1657350"/>
            <a:ext cx="5429250" cy="20002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3450" b="1">
                <a:solidFill>
                  <a:srgbClr val="F2ECF7"/>
                </a:solidFill>
                <a:latin typeface="Georgia"/>
                <a:ea typeface="Georgia"/>
                <a:cs typeface="Georgia"/>
              </a:defRPr>
            </a:pPr>
            <a:r>
              <a:rPr sz="3450" b="1" dirty="0" err="1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Нейробудка</a:t>
            </a:r>
            <a:r>
              <a:rPr sz="3450" b="1" dirty="0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,</a:t>
            </a:r>
          </a:p>
          <a:p>
            <a:pPr algn="l">
              <a:defRPr sz="3450" b="1">
                <a:solidFill>
                  <a:srgbClr val="F2ECF7"/>
                </a:solidFill>
                <a:latin typeface="Georgia"/>
                <a:ea typeface="Georgia"/>
                <a:cs typeface="Georgia"/>
              </a:defRPr>
            </a:pPr>
            <a:r>
              <a:rPr sz="3450" b="1" dirty="0" err="1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которая</a:t>
            </a:r>
            <a:r>
              <a:rPr sz="3450" b="1" dirty="0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 </a:t>
            </a:r>
            <a:r>
              <a:rPr sz="3450" b="1" dirty="0" err="1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становится</a:t>
            </a:r>
            <a:endParaRPr sz="3450" b="1" dirty="0">
              <a:solidFill>
                <a:srgbClr val="F2ECF7"/>
              </a:solidFill>
              <a:latin typeface="Georgia"/>
              <a:ea typeface="Georgia"/>
              <a:cs typeface="Georgia"/>
            </a:endParaRPr>
          </a:p>
          <a:p>
            <a:pPr algn="l">
              <a:defRPr sz="3450" b="1">
                <a:solidFill>
                  <a:srgbClr val="F2ECF7"/>
                </a:solidFill>
                <a:latin typeface="Georgia"/>
                <a:ea typeface="Georgia"/>
                <a:cs typeface="Georgia"/>
              </a:defRPr>
            </a:pPr>
            <a:r>
              <a:rPr sz="3450" b="1" dirty="0" err="1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событием</a:t>
            </a:r>
            <a:r>
              <a:rPr sz="3450" b="1" dirty="0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 </a:t>
            </a:r>
            <a:r>
              <a:rPr sz="3450" b="1" dirty="0" err="1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внутри</a:t>
            </a:r>
            <a:r>
              <a:rPr sz="3450" b="1" dirty="0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 </a:t>
            </a:r>
            <a:r>
              <a:rPr sz="3450" b="1" dirty="0" err="1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события</a:t>
            </a:r>
            <a:endParaRPr sz="3450" b="1" dirty="0">
              <a:solidFill>
                <a:srgbClr val="F2ECF7"/>
              </a:solidFill>
              <a:latin typeface="Georgia"/>
              <a:ea typeface="Georgia"/>
              <a:cs typeface="Georgia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F19F685-1C63-4333-8D5D-3CDA6C011CAF}"/>
              </a:ext>
            </a:extLst>
          </p:cNvPr>
          <p:cNvSpPr>
            <a:spLocks noGrp="1"/>
          </p:cNvSpPr>
          <p:nvPr/>
        </p:nvSpPr>
        <p:spPr>
          <a:xfrm>
            <a:off x="558538" y="3858277"/>
            <a:ext cx="4762500" cy="781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350" b="0">
                <a:solidFill>
                  <a:srgbClr val="B9B7CC"/>
                </a:solidFill>
                <a:latin typeface="Aptos"/>
                <a:ea typeface="Aptos"/>
                <a:cs typeface="Aptos"/>
              </a:defRPr>
            </a:pPr>
            <a:r>
              <a:rPr sz="1350" b="0" dirty="0" err="1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Гость</a:t>
            </a:r>
            <a:r>
              <a:rPr sz="1350" b="0" dirty="0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 </a:t>
            </a:r>
            <a:r>
              <a:rPr sz="1350" b="0" dirty="0" err="1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выбирает</a:t>
            </a:r>
            <a:r>
              <a:rPr sz="1350" b="0" dirty="0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 </a:t>
            </a:r>
            <a:r>
              <a:rPr sz="1350" b="0" dirty="0" err="1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образ</a:t>
            </a:r>
            <a:r>
              <a:rPr sz="1350" b="0" dirty="0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, </a:t>
            </a:r>
            <a:r>
              <a:rPr sz="1350" b="0" dirty="0" err="1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получает</a:t>
            </a:r>
            <a:r>
              <a:rPr sz="1350" b="0" dirty="0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 </a:t>
            </a:r>
            <a:r>
              <a:rPr lang="ru-RU" sz="1350" b="0" dirty="0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ИИ</a:t>
            </a:r>
            <a:r>
              <a:rPr sz="1350" b="0" dirty="0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-</a:t>
            </a:r>
            <a:r>
              <a:rPr sz="1350" b="0" dirty="0" err="1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портрет</a:t>
            </a:r>
            <a:r>
              <a:rPr sz="1350" b="0" dirty="0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 </a:t>
            </a:r>
            <a:r>
              <a:rPr sz="1350" b="0" dirty="0" err="1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на</a:t>
            </a:r>
            <a:r>
              <a:rPr sz="1350" b="0" dirty="0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 </a:t>
            </a:r>
            <a:r>
              <a:rPr sz="1350" b="0" dirty="0" err="1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экране</a:t>
            </a:r>
            <a:r>
              <a:rPr sz="1350" b="0" dirty="0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 и </a:t>
            </a:r>
            <a:r>
              <a:rPr sz="1350" b="0" dirty="0" err="1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забирает</a:t>
            </a:r>
            <a:r>
              <a:rPr sz="1350" b="0" dirty="0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 </a:t>
            </a:r>
            <a:r>
              <a:rPr sz="1350" b="0" dirty="0" err="1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печать</a:t>
            </a:r>
            <a:r>
              <a:rPr sz="1350" b="0" dirty="0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 </a:t>
            </a:r>
            <a:r>
              <a:rPr sz="1350" b="0" dirty="0" err="1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или</a:t>
            </a:r>
            <a:r>
              <a:rPr sz="1350" b="0" dirty="0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 </a:t>
            </a:r>
            <a:r>
              <a:rPr sz="1350" b="0" dirty="0" err="1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цифровую</a:t>
            </a:r>
            <a:r>
              <a:rPr sz="1350" b="0" dirty="0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 </a:t>
            </a:r>
            <a:r>
              <a:rPr sz="1350" b="0" dirty="0" err="1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версию</a:t>
            </a:r>
            <a:r>
              <a:rPr sz="1350" b="0" dirty="0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 </a:t>
            </a:r>
            <a:r>
              <a:rPr sz="1350" b="0" dirty="0" err="1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по</a:t>
            </a:r>
            <a:r>
              <a:rPr sz="1350" b="0" dirty="0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 QR</a:t>
            </a:r>
            <a:r>
              <a:rPr lang="ru-RU" sz="1350" b="0" dirty="0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 из онлайн галереи</a:t>
            </a:r>
            <a:r>
              <a:rPr sz="1350" b="0" dirty="0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.</a:t>
            </a:r>
            <a:r>
              <a:rPr lang="ru-RU" sz="1350" b="0" dirty="0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 </a:t>
            </a:r>
            <a:r>
              <a:rPr sz="1350" b="0" dirty="0" err="1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Брендинг</a:t>
            </a:r>
            <a:r>
              <a:rPr sz="1350" b="0" dirty="0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, </a:t>
            </a:r>
            <a:r>
              <a:rPr sz="1350" b="0" dirty="0" err="1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стили</a:t>
            </a:r>
            <a:r>
              <a:rPr sz="1350" b="0" dirty="0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 и </a:t>
            </a:r>
            <a:r>
              <a:rPr sz="1350" b="0" dirty="0" err="1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галерея</a:t>
            </a:r>
            <a:r>
              <a:rPr sz="1350" b="0" dirty="0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 </a:t>
            </a:r>
            <a:r>
              <a:rPr sz="1350" b="0" dirty="0" err="1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собираются</a:t>
            </a:r>
            <a:r>
              <a:rPr sz="1350" b="0" dirty="0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 </a:t>
            </a:r>
            <a:r>
              <a:rPr sz="1350" b="0" dirty="0" err="1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под</a:t>
            </a:r>
            <a:r>
              <a:rPr sz="1350" b="0" dirty="0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 </a:t>
            </a:r>
            <a:r>
              <a:rPr sz="1350" b="0" dirty="0" err="1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ваш</a:t>
            </a:r>
            <a:r>
              <a:rPr lang="ru-RU" sz="1350" b="0" dirty="0">
                <a:solidFill>
                  <a:srgbClr val="B9B7CC"/>
                </a:solidFill>
                <a:latin typeface="+mj-lt"/>
                <a:ea typeface="Aptos"/>
                <a:cs typeface="Arial" panose="020B0604020202020204" pitchFamily="34" charset="0"/>
              </a:rPr>
              <a:t>е событие.</a:t>
            </a:r>
            <a:endParaRPr sz="1350" b="0" dirty="0">
              <a:solidFill>
                <a:srgbClr val="B9B7CC"/>
              </a:solidFill>
              <a:latin typeface="+mj-lt"/>
              <a:ea typeface="Aptos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7AEFE75-659C-4B6D-841F-4D8697FE85E6}"/>
              </a:ext>
            </a:extLst>
          </p:cNvPr>
          <p:cNvSpPr>
            <a:spLocks noGrp="1"/>
          </p:cNvSpPr>
          <p:nvPr/>
        </p:nvSpPr>
        <p:spPr>
          <a:xfrm>
            <a:off x="552450" y="5200650"/>
            <a:ext cx="1352550" cy="800100"/>
          </a:xfrm>
          <a:prstGeom prst="rect">
            <a:avLst/>
          </a:prstGeom>
          <a:solidFill>
            <a:srgbClr val="171528"/>
          </a:solidFill>
          <a:ln w="9525">
            <a:solidFill>
              <a:srgbClr val="373550"/>
            </a:solidFill>
            <a:prstDash val="solid"/>
          </a:ln>
        </p:spPr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1A597CB-DF31-4060-90BF-2DAC7FA25785}"/>
              </a:ext>
            </a:extLst>
          </p:cNvPr>
          <p:cNvSpPr>
            <a:spLocks noGrp="1"/>
          </p:cNvSpPr>
          <p:nvPr/>
        </p:nvSpPr>
        <p:spPr>
          <a:xfrm>
            <a:off x="685800" y="5334000"/>
            <a:ext cx="1085850" cy="2476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800" b="1">
                <a:solidFill>
                  <a:srgbClr val="F6D987"/>
                </a:solidFill>
                <a:latin typeface="Georgia"/>
                <a:ea typeface="Georgia"/>
                <a:cs typeface="Georgia"/>
              </a:defRPr>
            </a:pPr>
            <a:r>
              <a:rPr sz="1800" b="1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2×2 м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AFF216A-583F-413D-920E-639A1492BE1E}"/>
              </a:ext>
            </a:extLst>
          </p:cNvPr>
          <p:cNvSpPr>
            <a:spLocks noGrp="1"/>
          </p:cNvSpPr>
          <p:nvPr/>
        </p:nvSpPr>
        <p:spPr>
          <a:xfrm>
            <a:off x="685800" y="5657850"/>
            <a:ext cx="1085850" cy="2095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B9B7CC"/>
                </a:solidFill>
                <a:latin typeface="Aptos"/>
                <a:ea typeface="Aptos"/>
                <a:cs typeface="Aptos"/>
              </a:defRPr>
            </a:pPr>
            <a:r>
              <a:rPr lang="ru-RU" sz="788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компактность</a:t>
            </a:r>
            <a:endParaRPr sz="788" b="0" dirty="0">
              <a:solidFill>
                <a:srgbClr val="B9B7CC"/>
              </a:solidFill>
              <a:latin typeface="Aptos"/>
              <a:ea typeface="Aptos"/>
              <a:cs typeface="Aptos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97172A0-50E4-42B7-9DEB-EF68BAC16C2D}"/>
              </a:ext>
            </a:extLst>
          </p:cNvPr>
          <p:cNvSpPr>
            <a:spLocks noGrp="1"/>
          </p:cNvSpPr>
          <p:nvPr/>
        </p:nvSpPr>
        <p:spPr>
          <a:xfrm>
            <a:off x="2076450" y="5200650"/>
            <a:ext cx="1352550" cy="800100"/>
          </a:xfrm>
          <a:prstGeom prst="rect">
            <a:avLst/>
          </a:prstGeom>
          <a:solidFill>
            <a:srgbClr val="171528"/>
          </a:solidFill>
          <a:ln w="9525">
            <a:solidFill>
              <a:srgbClr val="373550"/>
            </a:solidFill>
            <a:prstDash val="solid"/>
          </a:ln>
        </p:spPr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341D3D8-7A09-480D-9516-63CA07F2BBAD}"/>
              </a:ext>
            </a:extLst>
          </p:cNvPr>
          <p:cNvSpPr>
            <a:spLocks noGrp="1"/>
          </p:cNvSpPr>
          <p:nvPr/>
        </p:nvSpPr>
        <p:spPr>
          <a:xfrm>
            <a:off x="2209800" y="5334000"/>
            <a:ext cx="1085850" cy="2476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800" b="1">
                <a:solidFill>
                  <a:srgbClr val="F6D987"/>
                </a:solidFill>
                <a:latin typeface="Georgia"/>
                <a:ea typeface="Georgia"/>
                <a:cs typeface="Georgia"/>
              </a:defRPr>
            </a:pPr>
            <a:r>
              <a:rPr lang="ru-RU" sz="1800" b="1" dirty="0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4</a:t>
            </a:r>
            <a:r>
              <a:rPr sz="1800" b="1" dirty="0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0–</a:t>
            </a:r>
            <a:r>
              <a:rPr lang="ru-RU" sz="1800" b="1" dirty="0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6</a:t>
            </a:r>
            <a:r>
              <a:rPr sz="1800" b="1" dirty="0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0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613DC5E-6AD4-44CA-A5D2-B290C1CC1F9F}"/>
              </a:ext>
            </a:extLst>
          </p:cNvPr>
          <p:cNvSpPr>
            <a:spLocks noGrp="1"/>
          </p:cNvSpPr>
          <p:nvPr/>
        </p:nvSpPr>
        <p:spPr>
          <a:xfrm>
            <a:off x="2209800" y="5657850"/>
            <a:ext cx="1085850" cy="2095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B9B7CC"/>
                </a:solidFill>
                <a:latin typeface="Aptos"/>
                <a:ea typeface="Aptos"/>
                <a:cs typeface="Aptos"/>
              </a:defRPr>
            </a:pPr>
            <a:r>
              <a:rPr sz="788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гостей</a:t>
            </a:r>
            <a:r>
              <a:rPr sz="788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в </a:t>
            </a:r>
            <a:r>
              <a:rPr sz="788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час</a:t>
            </a:r>
            <a:endParaRPr sz="788" b="0" dirty="0">
              <a:solidFill>
                <a:srgbClr val="B9B7CC"/>
              </a:solidFill>
              <a:latin typeface="Aptos"/>
              <a:ea typeface="Aptos"/>
              <a:cs typeface="Aptos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9B7ED66-7D78-435A-83ED-CED8B9CAE36B}"/>
              </a:ext>
            </a:extLst>
          </p:cNvPr>
          <p:cNvSpPr>
            <a:spLocks noGrp="1"/>
          </p:cNvSpPr>
          <p:nvPr/>
        </p:nvSpPr>
        <p:spPr>
          <a:xfrm>
            <a:off x="3600450" y="5200650"/>
            <a:ext cx="1352550" cy="800100"/>
          </a:xfrm>
          <a:prstGeom prst="rect">
            <a:avLst/>
          </a:prstGeom>
          <a:solidFill>
            <a:srgbClr val="171528"/>
          </a:solidFill>
          <a:ln w="9525">
            <a:solidFill>
              <a:srgbClr val="373550"/>
            </a:solidFill>
            <a:prstDash val="solid"/>
          </a:ln>
        </p:spPr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CBD34A1-1FC4-4751-9569-1D6582AC984F}"/>
              </a:ext>
            </a:extLst>
          </p:cNvPr>
          <p:cNvSpPr>
            <a:spLocks noGrp="1"/>
          </p:cNvSpPr>
          <p:nvPr/>
        </p:nvSpPr>
        <p:spPr>
          <a:xfrm>
            <a:off x="3733800" y="5334000"/>
            <a:ext cx="1085850" cy="2476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800" b="1">
                <a:solidFill>
                  <a:srgbClr val="F6D987"/>
                </a:solidFill>
                <a:latin typeface="Georgia"/>
                <a:ea typeface="Georgia"/>
                <a:cs typeface="Georgia"/>
              </a:defRPr>
            </a:pPr>
            <a:r>
              <a:rPr lang="ru-RU" sz="1800" b="1" dirty="0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2</a:t>
            </a:r>
            <a:r>
              <a:rPr sz="1800" b="1" dirty="0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0+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1B6952F-DBAC-4ED1-9E46-1090A2A5D075}"/>
              </a:ext>
            </a:extLst>
          </p:cNvPr>
          <p:cNvSpPr>
            <a:spLocks noGrp="1"/>
          </p:cNvSpPr>
          <p:nvPr/>
        </p:nvSpPr>
        <p:spPr>
          <a:xfrm>
            <a:off x="3733800" y="5657850"/>
            <a:ext cx="1085850" cy="2095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B9B7CC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B9B7CC"/>
                </a:solidFill>
                <a:latin typeface="Aptos"/>
                <a:ea typeface="Aptos"/>
                <a:cs typeface="Aptos"/>
              </a:rPr>
              <a:t>готовых стилей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52450" y="6201427"/>
            <a:ext cx="1123950" cy="132046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2437AFA-0DD6-4902-8404-0C280DE98A33}"/>
              </a:ext>
            </a:extLst>
          </p:cNvPr>
          <p:cNvSpPr>
            <a:spLocks noGrp="1"/>
          </p:cNvSpPr>
          <p:nvPr/>
        </p:nvSpPr>
        <p:spPr>
          <a:xfrm>
            <a:off x="11068050" y="6143625"/>
            <a:ext cx="55245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900" b="1">
                <a:solidFill>
                  <a:srgbClr val="E6B557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E6B557"/>
                </a:solidFill>
                <a:latin typeface="Aptos"/>
                <a:ea typeface="Aptos"/>
                <a:cs typeface="Aptos"/>
              </a:rPr>
              <a:t>01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EDC01DA-2E2B-42C8-BAA5-841E349A38BD}"/>
              </a:ext>
            </a:extLst>
          </p:cNvPr>
          <p:cNvSpPr>
            <a:spLocks noGrp="1"/>
          </p:cNvSpPr>
          <p:nvPr/>
        </p:nvSpPr>
        <p:spPr>
          <a:xfrm>
            <a:off x="5816254" y="526875"/>
            <a:ext cx="5893496" cy="5518498"/>
          </a:xfrm>
          <a:prstGeom prst="rect">
            <a:avLst/>
          </a:prstGeom>
          <a:solidFill>
            <a:srgbClr val="000000">
              <a:alpha val="20000"/>
            </a:srgbClr>
          </a:solidFill>
          <a:ln w="9525">
            <a:solidFill>
              <a:srgbClr val="E6B557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10B151B-4667-413E-852C-D316949BB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776" y="714374"/>
            <a:ext cx="2893219" cy="51435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54BF99D-2E27-4B20-98B8-052550846E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7" b="4945"/>
          <a:stretch/>
        </p:blipFill>
        <p:spPr>
          <a:xfrm>
            <a:off x="6022932" y="1338262"/>
            <a:ext cx="2718869" cy="400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44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433D5B8-4FEB-4DD5-9BC1-D4ED03B13F89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50712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8063947-39ED-460D-9D6B-3709F779EF12}"/>
              </a:ext>
            </a:extLst>
          </p:cNvPr>
          <p:cNvSpPr>
            <a:spLocks noGrp="1"/>
          </p:cNvSpPr>
          <p:nvPr/>
        </p:nvSpPr>
        <p:spPr>
          <a:xfrm>
            <a:off x="0" y="4953000"/>
            <a:ext cx="12192000" cy="1905000"/>
          </a:xfrm>
          <a:prstGeom prst="rect">
            <a:avLst/>
          </a:prstGeom>
          <a:solidFill>
            <a:srgbClr val="100B1D">
              <a:alpha val="2500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BA2E9CF-C60E-4140-9FD6-800A2ED5AC4E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123825"/>
          </a:xfrm>
          <a:prstGeom prst="rect">
            <a:avLst/>
          </a:prstGeom>
          <a:solidFill>
            <a:srgbClr val="E6B557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BD0258-5461-4659-9AC5-AFA6978964F1}"/>
              </a:ext>
            </a:extLst>
          </p:cNvPr>
          <p:cNvSpPr>
            <a:spLocks noGrp="1"/>
          </p:cNvSpPr>
          <p:nvPr/>
        </p:nvSpPr>
        <p:spPr>
          <a:xfrm>
            <a:off x="552450" y="533400"/>
            <a:ext cx="1809750" cy="266700"/>
          </a:xfrm>
          <a:prstGeom prst="rect">
            <a:avLst/>
          </a:prstGeom>
          <a:solidFill>
            <a:srgbClr val="19172B"/>
          </a:solidFill>
          <a:ln w="9525">
            <a:solidFill>
              <a:srgbClr val="E6B557"/>
            </a:solidFill>
            <a:prstDash val="solid"/>
          </a:ln>
        </p:spPr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B95E05A-7D08-41A4-9393-573E0E31BA52}"/>
              </a:ext>
            </a:extLst>
          </p:cNvPr>
          <p:cNvSpPr>
            <a:spLocks noGrp="1"/>
          </p:cNvSpPr>
          <p:nvPr/>
        </p:nvSpPr>
        <p:spPr>
          <a:xfrm>
            <a:off x="685800" y="612601"/>
            <a:ext cx="1543050" cy="142875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638" b="1">
                <a:solidFill>
                  <a:srgbClr val="E6B557"/>
                </a:solidFill>
                <a:latin typeface="Aptos"/>
                <a:ea typeface="Aptos"/>
                <a:cs typeface="Aptos"/>
              </a:defRPr>
            </a:pPr>
            <a:r>
              <a:rPr sz="638" b="1" dirty="0">
                <a:solidFill>
                  <a:srgbClr val="E6B557"/>
                </a:solidFill>
                <a:latin typeface="Aptos"/>
                <a:ea typeface="Aptos"/>
                <a:cs typeface="Aptos"/>
              </a:rPr>
              <a:t>ЦЕННОСТЬ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6D109D1-85FF-4D8B-9AF9-CD72D6DDA32A}"/>
              </a:ext>
            </a:extLst>
          </p:cNvPr>
          <p:cNvSpPr>
            <a:spLocks noGrp="1"/>
          </p:cNvSpPr>
          <p:nvPr/>
        </p:nvSpPr>
        <p:spPr>
          <a:xfrm>
            <a:off x="552450" y="990600"/>
            <a:ext cx="6572250" cy="12001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925" b="1">
                <a:solidFill>
                  <a:srgbClr val="F2ECF7"/>
                </a:solidFill>
                <a:latin typeface="Georgia"/>
                <a:ea typeface="Georgia"/>
                <a:cs typeface="Georgia"/>
              </a:defRPr>
            </a:pPr>
            <a:r>
              <a:rPr sz="2925" b="1" dirty="0" err="1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Не</a:t>
            </a:r>
            <a:r>
              <a:rPr sz="2925" b="1" dirty="0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 </a:t>
            </a:r>
            <a:r>
              <a:rPr sz="2925" b="1" dirty="0" err="1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просто</a:t>
            </a:r>
            <a:r>
              <a:rPr sz="2925" b="1" dirty="0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 </a:t>
            </a:r>
            <a:r>
              <a:rPr sz="2925" b="1" dirty="0" err="1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фотозона</a:t>
            </a:r>
            <a:r>
              <a:rPr sz="2925" b="1" dirty="0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.</a:t>
            </a:r>
          </a:p>
          <a:p>
            <a:pPr algn="l">
              <a:defRPr sz="2925" b="1">
                <a:solidFill>
                  <a:srgbClr val="F2ECF7"/>
                </a:solidFill>
                <a:latin typeface="Georgia"/>
                <a:ea typeface="Georgia"/>
                <a:cs typeface="Georgia"/>
              </a:defRPr>
            </a:pPr>
            <a:r>
              <a:rPr sz="2925" b="1" dirty="0" err="1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Контент</a:t>
            </a:r>
            <a:r>
              <a:rPr sz="2925" b="1" dirty="0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, </a:t>
            </a:r>
            <a:r>
              <a:rPr sz="2925" b="1" dirty="0" err="1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который</a:t>
            </a:r>
            <a:r>
              <a:rPr sz="2925" b="1" dirty="0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 </a:t>
            </a:r>
            <a:r>
              <a:rPr sz="2925" b="1" dirty="0" err="1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гости</a:t>
            </a:r>
            <a:r>
              <a:rPr sz="2925" b="1" dirty="0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 </a:t>
            </a:r>
            <a:r>
              <a:rPr lang="ru-RU" sz="2925" b="1" dirty="0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хотят забрать с собой и поделится</a:t>
            </a:r>
            <a:r>
              <a:rPr sz="2925" b="1" dirty="0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6A16BCE-71B4-4772-90E1-7E90525C59AE}"/>
              </a:ext>
            </a:extLst>
          </p:cNvPr>
          <p:cNvSpPr>
            <a:spLocks noGrp="1"/>
          </p:cNvSpPr>
          <p:nvPr/>
        </p:nvSpPr>
        <p:spPr>
          <a:xfrm>
            <a:off x="571500" y="2362200"/>
            <a:ext cx="5429250" cy="4381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275" b="0">
                <a:solidFill>
                  <a:srgbClr val="B9B7CC"/>
                </a:solidFill>
                <a:latin typeface="Aptos"/>
                <a:ea typeface="Aptos"/>
                <a:cs typeface="Aptos"/>
              </a:defRPr>
            </a:pPr>
            <a:r>
              <a:rPr sz="1275" b="0" dirty="0" err="1">
                <a:solidFill>
                  <a:srgbClr val="B9B7CC"/>
                </a:solidFill>
                <a:latin typeface="+mj-lt"/>
                <a:ea typeface="Aptos"/>
                <a:cs typeface="Aptos"/>
              </a:rPr>
              <a:t>Нейробудка</a:t>
            </a:r>
            <a:r>
              <a:rPr sz="1275" b="0" dirty="0">
                <a:solidFill>
                  <a:srgbClr val="B9B7CC"/>
                </a:solidFill>
                <a:latin typeface="+mj-lt"/>
                <a:ea typeface="Aptos"/>
                <a:cs typeface="Aptos"/>
              </a:rPr>
              <a:t> </a:t>
            </a:r>
            <a:r>
              <a:rPr sz="1275" b="0" dirty="0" err="1">
                <a:solidFill>
                  <a:srgbClr val="B9B7CC"/>
                </a:solidFill>
                <a:latin typeface="+mj-lt"/>
                <a:ea typeface="Aptos"/>
                <a:cs typeface="Aptos"/>
              </a:rPr>
              <a:t>работает</a:t>
            </a:r>
            <a:r>
              <a:rPr sz="1275" b="0" dirty="0">
                <a:solidFill>
                  <a:srgbClr val="B9B7CC"/>
                </a:solidFill>
                <a:latin typeface="+mj-lt"/>
                <a:ea typeface="Aptos"/>
                <a:cs typeface="Aptos"/>
              </a:rPr>
              <a:t> </a:t>
            </a:r>
            <a:r>
              <a:rPr sz="1275" b="0" dirty="0" err="1">
                <a:solidFill>
                  <a:srgbClr val="B9B7CC"/>
                </a:solidFill>
                <a:latin typeface="+mj-lt"/>
                <a:ea typeface="Aptos"/>
                <a:cs typeface="Aptos"/>
              </a:rPr>
              <a:t>на</a:t>
            </a:r>
            <a:r>
              <a:rPr sz="1275" b="0" dirty="0">
                <a:solidFill>
                  <a:srgbClr val="B9B7CC"/>
                </a:solidFill>
                <a:latin typeface="+mj-lt"/>
                <a:ea typeface="Aptos"/>
                <a:cs typeface="Aptos"/>
              </a:rPr>
              <a:t> </a:t>
            </a:r>
            <a:r>
              <a:rPr sz="1275" b="0" dirty="0" err="1">
                <a:solidFill>
                  <a:srgbClr val="B9B7CC"/>
                </a:solidFill>
                <a:latin typeface="+mj-lt"/>
                <a:ea typeface="Aptos"/>
                <a:cs typeface="Aptos"/>
              </a:rPr>
              <a:t>эмоцию</a:t>
            </a:r>
            <a:r>
              <a:rPr sz="1275" b="0" dirty="0">
                <a:solidFill>
                  <a:srgbClr val="B9B7CC"/>
                </a:solidFill>
                <a:latin typeface="+mj-lt"/>
                <a:ea typeface="Aptos"/>
                <a:cs typeface="Aptos"/>
              </a:rPr>
              <a:t> </a:t>
            </a:r>
            <a:r>
              <a:rPr sz="1275" b="0" dirty="0" err="1">
                <a:solidFill>
                  <a:srgbClr val="B9B7CC"/>
                </a:solidFill>
                <a:latin typeface="+mj-lt"/>
                <a:ea typeface="Aptos"/>
                <a:cs typeface="Aptos"/>
              </a:rPr>
              <a:t>вечера</a:t>
            </a:r>
            <a:r>
              <a:rPr sz="1275" b="0" dirty="0">
                <a:solidFill>
                  <a:srgbClr val="B9B7CC"/>
                </a:solidFill>
                <a:latin typeface="+mj-lt"/>
                <a:ea typeface="Aptos"/>
                <a:cs typeface="Aptos"/>
              </a:rPr>
              <a:t>: </a:t>
            </a:r>
            <a:r>
              <a:rPr sz="1275" b="0" dirty="0" err="1">
                <a:solidFill>
                  <a:srgbClr val="B9B7CC"/>
                </a:solidFill>
                <a:latin typeface="+mj-lt"/>
                <a:ea typeface="Aptos"/>
                <a:cs typeface="Aptos"/>
              </a:rPr>
              <a:t>очередь</a:t>
            </a:r>
            <a:r>
              <a:rPr sz="1275" b="0" dirty="0">
                <a:solidFill>
                  <a:srgbClr val="B9B7CC"/>
                </a:solidFill>
                <a:latin typeface="+mj-lt"/>
                <a:ea typeface="Aptos"/>
                <a:cs typeface="Aptos"/>
              </a:rPr>
              <a:t> </a:t>
            </a:r>
            <a:r>
              <a:rPr sz="1275" b="0" dirty="0" err="1">
                <a:solidFill>
                  <a:srgbClr val="B9B7CC"/>
                </a:solidFill>
                <a:latin typeface="+mj-lt"/>
                <a:ea typeface="Aptos"/>
                <a:cs typeface="Aptos"/>
              </a:rPr>
              <a:t>образуется</a:t>
            </a:r>
            <a:r>
              <a:rPr sz="1275" b="0" dirty="0">
                <a:solidFill>
                  <a:srgbClr val="B9B7CC"/>
                </a:solidFill>
                <a:latin typeface="+mj-lt"/>
                <a:ea typeface="Aptos"/>
                <a:cs typeface="Aptos"/>
              </a:rPr>
              <a:t> </a:t>
            </a:r>
            <a:r>
              <a:rPr sz="1275" b="0" dirty="0" err="1">
                <a:solidFill>
                  <a:srgbClr val="B9B7CC"/>
                </a:solidFill>
                <a:latin typeface="+mj-lt"/>
                <a:ea typeface="Aptos"/>
                <a:cs typeface="Aptos"/>
              </a:rPr>
              <a:t>не</a:t>
            </a:r>
            <a:r>
              <a:rPr sz="1275" b="0" dirty="0">
                <a:solidFill>
                  <a:srgbClr val="B9B7CC"/>
                </a:solidFill>
                <a:latin typeface="+mj-lt"/>
                <a:ea typeface="Aptos"/>
                <a:cs typeface="Aptos"/>
              </a:rPr>
              <a:t> </a:t>
            </a:r>
            <a:r>
              <a:rPr sz="1275" b="0" dirty="0" err="1">
                <a:solidFill>
                  <a:srgbClr val="B9B7CC"/>
                </a:solidFill>
                <a:latin typeface="+mj-lt"/>
                <a:ea typeface="Aptos"/>
                <a:cs typeface="Aptos"/>
              </a:rPr>
              <a:t>вокруг</a:t>
            </a:r>
            <a:r>
              <a:rPr sz="1275" b="0" dirty="0">
                <a:solidFill>
                  <a:srgbClr val="B9B7CC"/>
                </a:solidFill>
                <a:latin typeface="+mj-lt"/>
                <a:ea typeface="Aptos"/>
                <a:cs typeface="Aptos"/>
              </a:rPr>
              <a:t> </a:t>
            </a:r>
            <a:r>
              <a:rPr sz="1275" b="0" dirty="0" err="1">
                <a:solidFill>
                  <a:srgbClr val="B9B7CC"/>
                </a:solidFill>
                <a:latin typeface="+mj-lt"/>
                <a:ea typeface="Aptos"/>
                <a:cs typeface="Aptos"/>
              </a:rPr>
              <a:t>техники</a:t>
            </a:r>
            <a:r>
              <a:rPr lang="ru-RU" sz="1275" dirty="0">
                <a:solidFill>
                  <a:srgbClr val="B9B7CC"/>
                </a:solidFill>
                <a:latin typeface="+mj-lt"/>
                <a:ea typeface="Aptos"/>
                <a:cs typeface="Aptos"/>
              </a:rPr>
              <a:t> и процесса, </a:t>
            </a:r>
            <a:r>
              <a:rPr sz="1275" b="0" dirty="0">
                <a:solidFill>
                  <a:srgbClr val="B9B7CC"/>
                </a:solidFill>
                <a:latin typeface="+mj-lt"/>
                <a:ea typeface="Aptos"/>
                <a:cs typeface="Aptos"/>
              </a:rPr>
              <a:t>а </a:t>
            </a:r>
            <a:r>
              <a:rPr sz="1275" b="0" dirty="0" err="1">
                <a:solidFill>
                  <a:srgbClr val="B9B7CC"/>
                </a:solidFill>
                <a:latin typeface="+mj-lt"/>
                <a:ea typeface="Aptos"/>
                <a:cs typeface="Aptos"/>
              </a:rPr>
              <a:t>вокруг</a:t>
            </a:r>
            <a:r>
              <a:rPr sz="1275" b="0" dirty="0">
                <a:solidFill>
                  <a:srgbClr val="B9B7CC"/>
                </a:solidFill>
                <a:latin typeface="+mj-lt"/>
                <a:ea typeface="Aptos"/>
                <a:cs typeface="Aptos"/>
              </a:rPr>
              <a:t> </a:t>
            </a:r>
            <a:r>
              <a:rPr sz="1275" b="0" dirty="0" err="1">
                <a:solidFill>
                  <a:srgbClr val="B9B7CC"/>
                </a:solidFill>
                <a:latin typeface="+mj-lt"/>
                <a:ea typeface="Aptos"/>
                <a:cs typeface="Aptos"/>
              </a:rPr>
              <a:t>момента</a:t>
            </a:r>
            <a:r>
              <a:rPr sz="1275" b="0" dirty="0">
                <a:solidFill>
                  <a:srgbClr val="B9B7CC"/>
                </a:solidFill>
                <a:latin typeface="+mj-lt"/>
                <a:ea typeface="Aptos"/>
                <a:cs typeface="Aptos"/>
              </a:rPr>
              <a:t> </a:t>
            </a:r>
            <a:r>
              <a:rPr sz="1275" b="0" dirty="0" err="1">
                <a:solidFill>
                  <a:srgbClr val="B9B7CC"/>
                </a:solidFill>
                <a:latin typeface="+mj-lt"/>
                <a:ea typeface="Aptos"/>
                <a:cs typeface="Aptos"/>
              </a:rPr>
              <a:t>превращения</a:t>
            </a:r>
            <a:r>
              <a:rPr sz="1275" b="0" dirty="0">
                <a:solidFill>
                  <a:srgbClr val="B9B7CC"/>
                </a:solidFill>
                <a:latin typeface="+mj-lt"/>
                <a:ea typeface="Aptos"/>
                <a:cs typeface="Aptos"/>
              </a:rPr>
              <a:t>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7D47F28-EDE3-44DD-9E1D-12CF7E10D9E7}"/>
              </a:ext>
            </a:extLst>
          </p:cNvPr>
          <p:cNvSpPr>
            <a:spLocks noGrp="1"/>
          </p:cNvSpPr>
          <p:nvPr/>
        </p:nvSpPr>
        <p:spPr>
          <a:xfrm>
            <a:off x="552450" y="3282341"/>
            <a:ext cx="2571750" cy="838200"/>
          </a:xfrm>
          <a:prstGeom prst="rect">
            <a:avLst/>
          </a:prstGeom>
          <a:solidFill>
            <a:srgbClr val="2A1B2F"/>
          </a:solidFill>
          <a:ln w="9525">
            <a:solidFill>
              <a:srgbClr val="373550"/>
            </a:solidFill>
            <a:prstDash val="solid"/>
          </a:ln>
        </p:spPr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1B40744-3551-47BA-A891-5D1AB6414C47}"/>
              </a:ext>
            </a:extLst>
          </p:cNvPr>
          <p:cNvSpPr>
            <a:spLocks noGrp="1"/>
          </p:cNvSpPr>
          <p:nvPr/>
        </p:nvSpPr>
        <p:spPr>
          <a:xfrm>
            <a:off x="742950" y="3434741"/>
            <a:ext cx="2095500" cy="2095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350" b="1">
                <a:solidFill>
                  <a:srgbClr val="F6D987"/>
                </a:solidFill>
                <a:latin typeface="Georgia"/>
                <a:ea typeface="Georgia"/>
                <a:cs typeface="Georgia"/>
              </a:defRPr>
            </a:pPr>
            <a:r>
              <a:rPr sz="1350" b="1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Вау-момент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4247C57-A023-4DB8-901B-D26B3BDB2C6C}"/>
              </a:ext>
            </a:extLst>
          </p:cNvPr>
          <p:cNvSpPr>
            <a:spLocks noGrp="1"/>
          </p:cNvSpPr>
          <p:nvPr/>
        </p:nvSpPr>
        <p:spPr>
          <a:xfrm>
            <a:off x="742950" y="3720491"/>
            <a:ext cx="2095500" cy="3048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63" b="0">
                <a:solidFill>
                  <a:srgbClr val="B9B7CC"/>
                </a:solidFill>
                <a:latin typeface="Aptos"/>
                <a:ea typeface="Aptos"/>
                <a:cs typeface="Aptos"/>
              </a:defRPr>
            </a:pPr>
            <a:r>
              <a:rPr sz="863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На</a:t>
            </a:r>
            <a:r>
              <a:rPr sz="863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</a:t>
            </a:r>
            <a:r>
              <a:rPr sz="863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экране</a:t>
            </a:r>
            <a:r>
              <a:rPr sz="863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</a:t>
            </a:r>
            <a:r>
              <a:rPr sz="863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видно</a:t>
            </a:r>
            <a:r>
              <a:rPr sz="863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</a:t>
            </a:r>
            <a:r>
              <a:rPr sz="863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превращение</a:t>
            </a:r>
            <a:r>
              <a:rPr sz="863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</a:t>
            </a:r>
            <a:r>
              <a:rPr sz="863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обычного</a:t>
            </a:r>
            <a:r>
              <a:rPr sz="863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</a:t>
            </a:r>
            <a:r>
              <a:rPr sz="863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кадра</a:t>
            </a:r>
            <a:r>
              <a:rPr sz="863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в </a:t>
            </a:r>
            <a:r>
              <a:rPr lang="ru-RU" sz="863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стилизованный</a:t>
            </a:r>
            <a:r>
              <a:rPr sz="863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</a:t>
            </a:r>
            <a:r>
              <a:rPr sz="863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портрет</a:t>
            </a:r>
            <a:r>
              <a:rPr sz="863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B00B3D2-2222-4376-88D4-81B55E2CB7A5}"/>
              </a:ext>
            </a:extLst>
          </p:cNvPr>
          <p:cNvSpPr>
            <a:spLocks noGrp="1"/>
          </p:cNvSpPr>
          <p:nvPr/>
        </p:nvSpPr>
        <p:spPr>
          <a:xfrm>
            <a:off x="3505200" y="3282341"/>
            <a:ext cx="2571750" cy="838200"/>
          </a:xfrm>
          <a:prstGeom prst="rect">
            <a:avLst/>
          </a:prstGeom>
          <a:solidFill>
            <a:srgbClr val="171528"/>
          </a:solidFill>
          <a:ln w="9525">
            <a:solidFill>
              <a:srgbClr val="373550"/>
            </a:solidFill>
            <a:prstDash val="solid"/>
          </a:ln>
        </p:spPr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0A5E77A-1C85-4754-B9AC-F7EF0E4CFA4F}"/>
              </a:ext>
            </a:extLst>
          </p:cNvPr>
          <p:cNvSpPr>
            <a:spLocks noGrp="1"/>
          </p:cNvSpPr>
          <p:nvPr/>
        </p:nvSpPr>
        <p:spPr>
          <a:xfrm>
            <a:off x="3695700" y="3434741"/>
            <a:ext cx="2095500" cy="2095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350" b="1">
                <a:solidFill>
                  <a:srgbClr val="F6D987"/>
                </a:solidFill>
                <a:latin typeface="Georgia"/>
                <a:ea typeface="Georgia"/>
                <a:cs typeface="Georgia"/>
              </a:defRPr>
            </a:pPr>
            <a:r>
              <a:rPr lang="ru-RU" sz="1350" b="1" dirty="0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Моментальная печать</a:t>
            </a:r>
            <a:endParaRPr sz="1350" b="1" dirty="0">
              <a:solidFill>
                <a:srgbClr val="F6D987"/>
              </a:solidFill>
              <a:latin typeface="Georgia"/>
              <a:ea typeface="Georgia"/>
              <a:cs typeface="Georgia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311CDCF-770F-4EB9-ADBD-7207CCBE6023}"/>
              </a:ext>
            </a:extLst>
          </p:cNvPr>
          <p:cNvSpPr>
            <a:spLocks noGrp="1"/>
          </p:cNvSpPr>
          <p:nvPr/>
        </p:nvSpPr>
        <p:spPr>
          <a:xfrm>
            <a:off x="3695700" y="3720491"/>
            <a:ext cx="2095500" cy="3048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63" b="0">
                <a:solidFill>
                  <a:srgbClr val="B9B7CC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B9B7CC"/>
                </a:solidFill>
                <a:latin typeface="Aptos"/>
                <a:ea typeface="Aptos"/>
                <a:cs typeface="Aptos"/>
              </a:rPr>
              <a:t>Печать на площадке плюс цифровая версия в онлайн-галерее.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1098564-654D-4D74-B610-2D284BCF397D}"/>
              </a:ext>
            </a:extLst>
          </p:cNvPr>
          <p:cNvSpPr>
            <a:spLocks noGrp="1"/>
          </p:cNvSpPr>
          <p:nvPr/>
        </p:nvSpPr>
        <p:spPr>
          <a:xfrm>
            <a:off x="552450" y="4406291"/>
            <a:ext cx="2571750" cy="838200"/>
          </a:xfrm>
          <a:prstGeom prst="rect">
            <a:avLst/>
          </a:prstGeom>
          <a:solidFill>
            <a:srgbClr val="171528"/>
          </a:solidFill>
          <a:ln w="9525">
            <a:solidFill>
              <a:srgbClr val="373550"/>
            </a:solidFill>
            <a:prstDash val="solid"/>
          </a:ln>
        </p:spPr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A41A09E-EC37-4A15-AB81-CC65CC733129}"/>
              </a:ext>
            </a:extLst>
          </p:cNvPr>
          <p:cNvSpPr>
            <a:spLocks noGrp="1"/>
          </p:cNvSpPr>
          <p:nvPr/>
        </p:nvSpPr>
        <p:spPr>
          <a:xfrm>
            <a:off x="742950" y="4558691"/>
            <a:ext cx="2095500" cy="2095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350" b="1">
                <a:solidFill>
                  <a:srgbClr val="F6D987"/>
                </a:solidFill>
                <a:latin typeface="Georgia"/>
                <a:ea typeface="Georgia"/>
                <a:cs typeface="Georgia"/>
              </a:defRPr>
            </a:pPr>
            <a:r>
              <a:rPr lang="ru-RU" sz="1350" b="1" dirty="0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Брендирование</a:t>
            </a:r>
            <a:endParaRPr sz="1350" b="1" dirty="0">
              <a:solidFill>
                <a:srgbClr val="F6D987"/>
              </a:solidFill>
              <a:latin typeface="Georgia"/>
              <a:ea typeface="Georgia"/>
              <a:cs typeface="Georgia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14D6296-A892-44CA-A226-7CC9B419A107}"/>
              </a:ext>
            </a:extLst>
          </p:cNvPr>
          <p:cNvSpPr>
            <a:spLocks noGrp="1"/>
          </p:cNvSpPr>
          <p:nvPr/>
        </p:nvSpPr>
        <p:spPr>
          <a:xfrm>
            <a:off x="742950" y="4844441"/>
            <a:ext cx="2095500" cy="3048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63" b="0">
                <a:solidFill>
                  <a:srgbClr val="B9B7CC"/>
                </a:solidFill>
                <a:latin typeface="Aptos"/>
                <a:ea typeface="Aptos"/>
                <a:cs typeface="Aptos"/>
              </a:defRPr>
            </a:pPr>
            <a:r>
              <a:rPr sz="863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Логотип</a:t>
            </a:r>
            <a:r>
              <a:rPr sz="863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, </a:t>
            </a:r>
            <a:r>
              <a:rPr sz="863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дата</a:t>
            </a:r>
            <a:r>
              <a:rPr sz="863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, </a:t>
            </a:r>
            <a:r>
              <a:rPr sz="863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цвета</a:t>
            </a:r>
            <a:r>
              <a:rPr sz="863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и </a:t>
            </a:r>
            <a:r>
              <a:rPr sz="863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фирменная</a:t>
            </a:r>
            <a:r>
              <a:rPr sz="863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</a:t>
            </a:r>
            <a:r>
              <a:rPr sz="863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рамка</a:t>
            </a:r>
            <a:r>
              <a:rPr sz="863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</a:t>
            </a:r>
            <a:r>
              <a:rPr sz="863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на</a:t>
            </a:r>
            <a:r>
              <a:rPr sz="863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</a:t>
            </a:r>
            <a:r>
              <a:rPr sz="863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каждом</a:t>
            </a:r>
            <a:r>
              <a:rPr sz="863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</a:t>
            </a:r>
            <a:r>
              <a:rPr sz="863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портрете</a:t>
            </a:r>
            <a:r>
              <a:rPr sz="863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C43BEF3-3972-45A0-A02E-780744AE44EC}"/>
              </a:ext>
            </a:extLst>
          </p:cNvPr>
          <p:cNvSpPr>
            <a:spLocks noGrp="1"/>
          </p:cNvSpPr>
          <p:nvPr/>
        </p:nvSpPr>
        <p:spPr>
          <a:xfrm>
            <a:off x="3505200" y="4406291"/>
            <a:ext cx="2571750" cy="838200"/>
          </a:xfrm>
          <a:prstGeom prst="rect">
            <a:avLst/>
          </a:prstGeom>
          <a:solidFill>
            <a:srgbClr val="171528"/>
          </a:solidFill>
          <a:ln w="9525">
            <a:solidFill>
              <a:srgbClr val="373550"/>
            </a:solidFill>
            <a:prstDash val="solid"/>
          </a:ln>
        </p:spPr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E663DFF-14C7-4473-9E32-1080A554751E}"/>
              </a:ext>
            </a:extLst>
          </p:cNvPr>
          <p:cNvSpPr>
            <a:spLocks noGrp="1"/>
          </p:cNvSpPr>
          <p:nvPr/>
        </p:nvSpPr>
        <p:spPr>
          <a:xfrm>
            <a:off x="3695700" y="4558691"/>
            <a:ext cx="2095500" cy="2095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350" b="1">
                <a:solidFill>
                  <a:srgbClr val="F6D987"/>
                </a:solidFill>
                <a:latin typeface="Georgia"/>
                <a:ea typeface="Georgia"/>
                <a:cs typeface="Georgia"/>
              </a:defRPr>
            </a:pPr>
            <a:r>
              <a:rPr lang="ru-RU" sz="1350" b="1" dirty="0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Автономность</a:t>
            </a:r>
            <a:endParaRPr sz="1350" b="1" dirty="0">
              <a:solidFill>
                <a:srgbClr val="F6D987"/>
              </a:solidFill>
              <a:latin typeface="Georgia"/>
              <a:ea typeface="Georgia"/>
              <a:cs typeface="Georgia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BBF22B6-A078-4CB7-B016-B85470303824}"/>
              </a:ext>
            </a:extLst>
          </p:cNvPr>
          <p:cNvSpPr>
            <a:spLocks noGrp="1"/>
          </p:cNvSpPr>
          <p:nvPr/>
        </p:nvSpPr>
        <p:spPr>
          <a:xfrm>
            <a:off x="3695700" y="4844441"/>
            <a:ext cx="2095500" cy="3048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63" b="0">
                <a:solidFill>
                  <a:srgbClr val="B9B7CC"/>
                </a:solidFill>
                <a:latin typeface="Aptos"/>
                <a:ea typeface="Aptos"/>
                <a:cs typeface="Aptos"/>
              </a:defRPr>
            </a:pPr>
            <a:r>
              <a:rPr sz="863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Оператор</a:t>
            </a:r>
            <a:r>
              <a:rPr lang="ru-RU" sz="863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помогает </a:t>
            </a:r>
            <a:r>
              <a:rPr sz="863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выбрать</a:t>
            </a:r>
            <a:r>
              <a:rPr sz="863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</a:t>
            </a:r>
            <a:r>
              <a:rPr sz="863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лучший</a:t>
            </a:r>
            <a:r>
              <a:rPr sz="863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</a:t>
            </a:r>
            <a:r>
              <a:rPr sz="863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вариант</a:t>
            </a:r>
            <a:r>
              <a:rPr sz="863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и </a:t>
            </a:r>
            <a:r>
              <a:rPr sz="863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выдаёт</a:t>
            </a:r>
            <a:r>
              <a:rPr lang="ru-RU" sz="863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готовый </a:t>
            </a:r>
            <a:r>
              <a:rPr sz="863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результат</a:t>
            </a:r>
            <a:r>
              <a:rPr sz="863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5A98148-4435-49A0-9720-BF0611509EF4}"/>
              </a:ext>
            </a:extLst>
          </p:cNvPr>
          <p:cNvSpPr>
            <a:spLocks noGrp="1"/>
          </p:cNvSpPr>
          <p:nvPr/>
        </p:nvSpPr>
        <p:spPr>
          <a:xfrm>
            <a:off x="6896100" y="5745663"/>
            <a:ext cx="4171950" cy="495300"/>
          </a:xfrm>
          <a:prstGeom prst="rect">
            <a:avLst/>
          </a:prstGeom>
          <a:solidFill>
            <a:srgbClr val="050712">
              <a:alpha val="80000"/>
            </a:srgbClr>
          </a:solidFill>
          <a:ln w="9525">
            <a:solidFill>
              <a:srgbClr val="E6B557"/>
            </a:solidFill>
            <a:prstDash val="solid"/>
          </a:ln>
        </p:spPr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D78AFB3-CE62-4123-A310-192B165EF7FF}"/>
              </a:ext>
            </a:extLst>
          </p:cNvPr>
          <p:cNvSpPr>
            <a:spLocks noGrp="1"/>
          </p:cNvSpPr>
          <p:nvPr/>
        </p:nvSpPr>
        <p:spPr>
          <a:xfrm>
            <a:off x="7181850" y="5841696"/>
            <a:ext cx="360045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013" b="1">
                <a:solidFill>
                  <a:srgbClr val="F2ECF7"/>
                </a:solidFill>
                <a:latin typeface="Aptos"/>
                <a:ea typeface="Aptos"/>
                <a:cs typeface="Aptos"/>
              </a:defRPr>
            </a:pPr>
            <a:r>
              <a:rPr sz="1013" b="1" dirty="0" err="1">
                <a:solidFill>
                  <a:srgbClr val="F2ECF7"/>
                </a:solidFill>
                <a:latin typeface="Aptos"/>
                <a:ea typeface="Aptos"/>
                <a:cs typeface="Aptos"/>
              </a:rPr>
              <a:t>Итог</a:t>
            </a:r>
            <a:r>
              <a:rPr sz="1013" b="1" dirty="0">
                <a:solidFill>
                  <a:srgbClr val="F2ECF7"/>
                </a:solidFill>
                <a:latin typeface="Aptos"/>
                <a:ea typeface="Aptos"/>
                <a:cs typeface="Aptos"/>
              </a:rPr>
              <a:t>: </a:t>
            </a:r>
            <a:r>
              <a:rPr sz="1013" b="1" dirty="0" err="1">
                <a:solidFill>
                  <a:srgbClr val="F2ECF7"/>
                </a:solidFill>
                <a:latin typeface="Aptos"/>
                <a:ea typeface="Aptos"/>
                <a:cs typeface="Aptos"/>
              </a:rPr>
              <a:t>гость</a:t>
            </a:r>
            <a:r>
              <a:rPr sz="1013" b="1" dirty="0">
                <a:solidFill>
                  <a:srgbClr val="F2ECF7"/>
                </a:solidFill>
                <a:latin typeface="Aptos"/>
                <a:ea typeface="Aptos"/>
                <a:cs typeface="Aptos"/>
              </a:rPr>
              <a:t> </a:t>
            </a:r>
            <a:r>
              <a:rPr sz="1013" b="1" dirty="0" err="1">
                <a:solidFill>
                  <a:srgbClr val="F2ECF7"/>
                </a:solidFill>
                <a:latin typeface="Aptos"/>
                <a:ea typeface="Aptos"/>
                <a:cs typeface="Aptos"/>
              </a:rPr>
              <a:t>уходит</a:t>
            </a:r>
            <a:r>
              <a:rPr sz="1013" b="1" dirty="0">
                <a:solidFill>
                  <a:srgbClr val="F2ECF7"/>
                </a:solidFill>
                <a:latin typeface="Aptos"/>
                <a:ea typeface="Aptos"/>
                <a:cs typeface="Aptos"/>
              </a:rPr>
              <a:t> с «</a:t>
            </a:r>
            <a:r>
              <a:rPr sz="1013" b="1" dirty="0" err="1">
                <a:solidFill>
                  <a:srgbClr val="F2ECF7"/>
                </a:solidFill>
                <a:latin typeface="Aptos"/>
                <a:ea typeface="Aptos"/>
                <a:cs typeface="Aptos"/>
              </a:rPr>
              <a:t>портретом</a:t>
            </a:r>
            <a:r>
              <a:rPr sz="1013" b="1" dirty="0">
                <a:solidFill>
                  <a:srgbClr val="F2ECF7"/>
                </a:solidFill>
                <a:latin typeface="Aptos"/>
                <a:ea typeface="Aptos"/>
                <a:cs typeface="Aptos"/>
              </a:rPr>
              <a:t> </a:t>
            </a:r>
            <a:r>
              <a:rPr sz="1013" b="1" dirty="0" err="1">
                <a:solidFill>
                  <a:srgbClr val="F2ECF7"/>
                </a:solidFill>
                <a:latin typeface="Aptos"/>
                <a:ea typeface="Aptos"/>
                <a:cs typeface="Aptos"/>
              </a:rPr>
              <a:t>вечера</a:t>
            </a:r>
            <a:r>
              <a:rPr sz="1013" b="1" dirty="0">
                <a:solidFill>
                  <a:srgbClr val="F2ECF7"/>
                </a:solidFill>
                <a:latin typeface="Aptos"/>
                <a:ea typeface="Aptos"/>
                <a:cs typeface="Aptos"/>
              </a:rPr>
              <a:t>», а </a:t>
            </a:r>
            <a:r>
              <a:rPr sz="1013" b="1" dirty="0" err="1">
                <a:solidFill>
                  <a:srgbClr val="F2ECF7"/>
                </a:solidFill>
                <a:latin typeface="Aptos"/>
                <a:ea typeface="Aptos"/>
                <a:cs typeface="Aptos"/>
              </a:rPr>
              <a:t>событие</a:t>
            </a:r>
            <a:r>
              <a:rPr sz="1013" b="1" dirty="0">
                <a:solidFill>
                  <a:srgbClr val="F2ECF7"/>
                </a:solidFill>
                <a:latin typeface="Aptos"/>
                <a:ea typeface="Aptos"/>
                <a:cs typeface="Aptos"/>
              </a:rPr>
              <a:t> </a:t>
            </a:r>
            <a:r>
              <a:rPr sz="1013" b="1" dirty="0" err="1">
                <a:solidFill>
                  <a:srgbClr val="F2ECF7"/>
                </a:solidFill>
                <a:latin typeface="Aptos"/>
                <a:ea typeface="Aptos"/>
                <a:cs typeface="Aptos"/>
              </a:rPr>
              <a:t>получает</a:t>
            </a:r>
            <a:r>
              <a:rPr sz="1013" b="1" dirty="0">
                <a:solidFill>
                  <a:srgbClr val="F2ECF7"/>
                </a:solidFill>
                <a:latin typeface="Aptos"/>
                <a:ea typeface="Aptos"/>
                <a:cs typeface="Aptos"/>
              </a:rPr>
              <a:t> </a:t>
            </a:r>
            <a:r>
              <a:rPr sz="1013" b="1" dirty="0" err="1">
                <a:solidFill>
                  <a:srgbClr val="F2ECF7"/>
                </a:solidFill>
                <a:latin typeface="Aptos"/>
                <a:ea typeface="Aptos"/>
                <a:cs typeface="Aptos"/>
              </a:rPr>
              <a:t>органичный</a:t>
            </a:r>
            <a:r>
              <a:rPr sz="1013" b="1" dirty="0">
                <a:solidFill>
                  <a:srgbClr val="F2ECF7"/>
                </a:solidFill>
                <a:latin typeface="Aptos"/>
                <a:ea typeface="Aptos"/>
                <a:cs typeface="Aptos"/>
              </a:rPr>
              <a:t> </a:t>
            </a:r>
            <a:r>
              <a:rPr sz="1013" b="1" dirty="0" err="1">
                <a:solidFill>
                  <a:srgbClr val="F2ECF7"/>
                </a:solidFill>
                <a:latin typeface="Aptos"/>
                <a:ea typeface="Aptos"/>
                <a:cs typeface="Aptos"/>
              </a:rPr>
              <a:t>визуальный</a:t>
            </a:r>
            <a:r>
              <a:rPr sz="1013" b="1" dirty="0">
                <a:solidFill>
                  <a:srgbClr val="F2ECF7"/>
                </a:solidFill>
                <a:latin typeface="Aptos"/>
                <a:ea typeface="Aptos"/>
                <a:cs typeface="Aptos"/>
              </a:rPr>
              <a:t> </a:t>
            </a:r>
            <a:r>
              <a:rPr sz="1013" b="1" dirty="0" err="1">
                <a:solidFill>
                  <a:srgbClr val="F2ECF7"/>
                </a:solidFill>
                <a:latin typeface="Aptos"/>
                <a:ea typeface="Aptos"/>
                <a:cs typeface="Aptos"/>
              </a:rPr>
              <a:t>след</a:t>
            </a:r>
            <a:r>
              <a:rPr sz="1013" b="1" dirty="0">
                <a:solidFill>
                  <a:srgbClr val="F2ECF7"/>
                </a:solidFill>
                <a:latin typeface="Aptos"/>
                <a:ea typeface="Aptos"/>
                <a:cs typeface="Aptos"/>
              </a:rPr>
              <a:t>.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52450" y="6201427"/>
            <a:ext cx="1123950" cy="132046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3C84835E-18BF-4D34-9570-58CEC3E2A3DB}"/>
              </a:ext>
            </a:extLst>
          </p:cNvPr>
          <p:cNvSpPr>
            <a:spLocks noGrp="1"/>
          </p:cNvSpPr>
          <p:nvPr/>
        </p:nvSpPr>
        <p:spPr>
          <a:xfrm>
            <a:off x="11068050" y="6143625"/>
            <a:ext cx="55245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900" b="1">
                <a:solidFill>
                  <a:srgbClr val="E6B557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E6B557"/>
                </a:solidFill>
                <a:latin typeface="Aptos"/>
                <a:ea typeface="Aptos"/>
                <a:cs typeface="Aptos"/>
              </a:rPr>
              <a:t>02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602C1100-58A1-4BB5-973E-6200D1CD81F9}"/>
              </a:ext>
            </a:extLst>
          </p:cNvPr>
          <p:cNvSpPr>
            <a:spLocks noGrp="1"/>
          </p:cNvSpPr>
          <p:nvPr/>
        </p:nvSpPr>
        <p:spPr>
          <a:xfrm>
            <a:off x="6942192" y="470640"/>
            <a:ext cx="4053214" cy="5162550"/>
          </a:xfrm>
          <a:prstGeom prst="rect">
            <a:avLst/>
          </a:prstGeom>
          <a:solidFill>
            <a:srgbClr val="000000">
              <a:alpha val="20000"/>
            </a:srgbClr>
          </a:solidFill>
          <a:ln w="9525">
            <a:solidFill>
              <a:srgbClr val="E6B557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9668F03-14C5-4928-AB99-B3859FD195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" t="20242" r="-100" b="2983"/>
          <a:stretch/>
        </p:blipFill>
        <p:spPr>
          <a:xfrm>
            <a:off x="7178784" y="609730"/>
            <a:ext cx="3580030" cy="488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81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703021B-A7E4-4DA6-BB1D-8442F3125BCE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50712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5654000-DD16-47F6-AE78-0D545BC8C581}"/>
              </a:ext>
            </a:extLst>
          </p:cNvPr>
          <p:cNvSpPr>
            <a:spLocks noGrp="1"/>
          </p:cNvSpPr>
          <p:nvPr/>
        </p:nvSpPr>
        <p:spPr>
          <a:xfrm>
            <a:off x="0" y="4953000"/>
            <a:ext cx="12192000" cy="1905000"/>
          </a:xfrm>
          <a:prstGeom prst="rect">
            <a:avLst/>
          </a:prstGeom>
          <a:solidFill>
            <a:srgbClr val="100B1D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26EA2E9-931C-419F-90B6-4AAA23D05DDC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123825"/>
          </a:xfrm>
          <a:prstGeom prst="rect">
            <a:avLst/>
          </a:prstGeom>
          <a:solidFill>
            <a:srgbClr val="E6B557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2940804-824B-4860-9D4E-9150236CF340}"/>
              </a:ext>
            </a:extLst>
          </p:cNvPr>
          <p:cNvSpPr>
            <a:spLocks noGrp="1"/>
          </p:cNvSpPr>
          <p:nvPr/>
        </p:nvSpPr>
        <p:spPr>
          <a:xfrm>
            <a:off x="552450" y="533400"/>
            <a:ext cx="1352550" cy="266700"/>
          </a:xfrm>
          <a:prstGeom prst="rect">
            <a:avLst/>
          </a:prstGeom>
          <a:solidFill>
            <a:srgbClr val="19172B"/>
          </a:solidFill>
          <a:ln w="9525">
            <a:solidFill>
              <a:srgbClr val="E6B557"/>
            </a:solidFill>
            <a:prstDash val="solid"/>
          </a:ln>
        </p:spPr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E8DB507-5313-499F-8BE8-7EDD01F3FAEA}"/>
              </a:ext>
            </a:extLst>
          </p:cNvPr>
          <p:cNvSpPr>
            <a:spLocks noGrp="1"/>
          </p:cNvSpPr>
          <p:nvPr/>
        </p:nvSpPr>
        <p:spPr>
          <a:xfrm>
            <a:off x="685800" y="618864"/>
            <a:ext cx="1085850" cy="142875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638" b="1">
                <a:solidFill>
                  <a:srgbClr val="E6B557"/>
                </a:solidFill>
                <a:latin typeface="Aptos"/>
                <a:ea typeface="Aptos"/>
                <a:cs typeface="Aptos"/>
              </a:defRPr>
            </a:pPr>
            <a:r>
              <a:rPr lang="ru-RU" sz="638" b="1" dirty="0">
                <a:solidFill>
                  <a:srgbClr val="E6B557"/>
                </a:solidFill>
                <a:latin typeface="Aptos"/>
                <a:ea typeface="Aptos"/>
                <a:cs typeface="Aptos"/>
              </a:rPr>
              <a:t>ИНТЕРАКТИВ</a:t>
            </a:r>
            <a:endParaRPr sz="638" b="1" dirty="0">
              <a:solidFill>
                <a:srgbClr val="E6B557"/>
              </a:solidFill>
              <a:latin typeface="Aptos"/>
              <a:ea typeface="Aptos"/>
              <a:cs typeface="Apto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8EFF1D8-0466-4295-93A0-3FCB4AE5C6BE}"/>
              </a:ext>
            </a:extLst>
          </p:cNvPr>
          <p:cNvSpPr>
            <a:spLocks noGrp="1"/>
          </p:cNvSpPr>
          <p:nvPr/>
        </p:nvSpPr>
        <p:spPr>
          <a:xfrm>
            <a:off x="552450" y="990600"/>
            <a:ext cx="7239000" cy="10096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850" b="1">
                <a:solidFill>
                  <a:srgbClr val="F2ECF7"/>
                </a:solidFill>
                <a:latin typeface="Georgia"/>
                <a:ea typeface="Georgia"/>
                <a:cs typeface="Georgia"/>
              </a:defRPr>
            </a:pPr>
            <a:r>
              <a:rPr sz="2850" b="1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Сценарий простой:</a:t>
            </a:r>
          </a:p>
          <a:p>
            <a:pPr algn="l">
              <a:defRPr sz="2850" b="1">
                <a:solidFill>
                  <a:srgbClr val="F2ECF7"/>
                </a:solidFill>
                <a:latin typeface="Georgia"/>
                <a:ea typeface="Georgia"/>
                <a:cs typeface="Georgia"/>
              </a:defRPr>
            </a:pPr>
            <a:r>
              <a:rPr sz="2850" b="1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выбрал образ, встал в кадр, получил портрет.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6DF60F9-C89A-4149-9145-687584569400}"/>
              </a:ext>
            </a:extLst>
          </p:cNvPr>
          <p:cNvSpPr>
            <a:spLocks noGrp="1"/>
          </p:cNvSpPr>
          <p:nvPr/>
        </p:nvSpPr>
        <p:spPr>
          <a:xfrm>
            <a:off x="685800" y="2743200"/>
            <a:ext cx="2152650" cy="1943100"/>
          </a:xfrm>
          <a:prstGeom prst="rect">
            <a:avLst/>
          </a:prstGeom>
          <a:solidFill>
            <a:srgbClr val="1E172E"/>
          </a:solidFill>
          <a:ln w="9525">
            <a:solidFill>
              <a:srgbClr val="373550"/>
            </a:solidFill>
            <a:prstDash val="solid"/>
          </a:ln>
        </p:spPr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6D29BC6-2BF7-437E-B701-3D0BEB1C3FA5}"/>
              </a:ext>
            </a:extLst>
          </p:cNvPr>
          <p:cNvSpPr>
            <a:spLocks noGrp="1"/>
          </p:cNvSpPr>
          <p:nvPr/>
        </p:nvSpPr>
        <p:spPr>
          <a:xfrm>
            <a:off x="857250" y="2914650"/>
            <a:ext cx="514350" cy="400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400" b="1">
                <a:solidFill>
                  <a:srgbClr val="E6B557"/>
                </a:solidFill>
                <a:latin typeface="Georgia"/>
                <a:ea typeface="Georgia"/>
                <a:cs typeface="Georgia"/>
              </a:defRPr>
            </a:pPr>
            <a:r>
              <a:rPr sz="2400" b="1">
                <a:solidFill>
                  <a:srgbClr val="E6B557"/>
                </a:solidFill>
                <a:latin typeface="Georgia"/>
                <a:ea typeface="Georgia"/>
                <a:cs typeface="Georgia"/>
              </a:rPr>
              <a:t>01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DA6CDEA-12B6-422C-8111-62CD32706AF9}"/>
              </a:ext>
            </a:extLst>
          </p:cNvPr>
          <p:cNvSpPr>
            <a:spLocks noGrp="1"/>
          </p:cNvSpPr>
          <p:nvPr/>
        </p:nvSpPr>
        <p:spPr>
          <a:xfrm>
            <a:off x="857250" y="3476625"/>
            <a:ext cx="16764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500" b="1">
                <a:solidFill>
                  <a:srgbClr val="F2ECF7"/>
                </a:solidFill>
                <a:latin typeface="Georgia"/>
                <a:ea typeface="Georgia"/>
                <a:cs typeface="Georgia"/>
              </a:defRPr>
            </a:pPr>
            <a:r>
              <a:rPr sz="1500" b="1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Выбор образа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3331D44-BBEA-4CEE-B662-FC65EFC60664}"/>
              </a:ext>
            </a:extLst>
          </p:cNvPr>
          <p:cNvSpPr>
            <a:spLocks noGrp="1"/>
          </p:cNvSpPr>
          <p:nvPr/>
        </p:nvSpPr>
        <p:spPr>
          <a:xfrm>
            <a:off x="857250" y="3886200"/>
            <a:ext cx="1695450" cy="552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38" b="0">
                <a:solidFill>
                  <a:srgbClr val="B9B7CC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B9B7CC"/>
                </a:solidFill>
                <a:latin typeface="Aptos"/>
                <a:ea typeface="Aptos"/>
                <a:cs typeface="Aptos"/>
              </a:rPr>
              <a:t>Планшет с вашим лого: гость выбирает стиль или запускает случайный.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0BB2677-8C64-43C7-9131-9782A67C3C2B}"/>
              </a:ext>
            </a:extLst>
          </p:cNvPr>
          <p:cNvSpPr>
            <a:spLocks noGrp="1"/>
          </p:cNvSpPr>
          <p:nvPr/>
        </p:nvSpPr>
        <p:spPr>
          <a:xfrm>
            <a:off x="2895600" y="3695700"/>
            <a:ext cx="495300" cy="28575"/>
          </a:xfrm>
          <a:prstGeom prst="rect">
            <a:avLst/>
          </a:prstGeom>
          <a:solidFill>
            <a:srgbClr val="E6B557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9DC6F3E-36F1-4E37-AEA6-B14078D0B11C}"/>
              </a:ext>
            </a:extLst>
          </p:cNvPr>
          <p:cNvSpPr>
            <a:spLocks noGrp="1"/>
          </p:cNvSpPr>
          <p:nvPr/>
        </p:nvSpPr>
        <p:spPr>
          <a:xfrm>
            <a:off x="3486150" y="2743200"/>
            <a:ext cx="2152650" cy="1943100"/>
          </a:xfrm>
          <a:prstGeom prst="rect">
            <a:avLst/>
          </a:prstGeom>
          <a:solidFill>
            <a:srgbClr val="111426"/>
          </a:solidFill>
          <a:ln w="9525">
            <a:solidFill>
              <a:srgbClr val="373550"/>
            </a:solidFill>
            <a:prstDash val="solid"/>
          </a:ln>
        </p:spPr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0995DD0-BE43-4EDE-BE7B-9D4977829238}"/>
              </a:ext>
            </a:extLst>
          </p:cNvPr>
          <p:cNvSpPr>
            <a:spLocks noGrp="1"/>
          </p:cNvSpPr>
          <p:nvPr/>
        </p:nvSpPr>
        <p:spPr>
          <a:xfrm>
            <a:off x="3657600" y="2914650"/>
            <a:ext cx="514350" cy="400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400" b="1">
                <a:solidFill>
                  <a:srgbClr val="E6B557"/>
                </a:solidFill>
                <a:latin typeface="Georgia"/>
                <a:ea typeface="Georgia"/>
                <a:cs typeface="Georgia"/>
              </a:defRPr>
            </a:pPr>
            <a:r>
              <a:rPr sz="2400" b="1">
                <a:solidFill>
                  <a:srgbClr val="E6B557"/>
                </a:solidFill>
                <a:latin typeface="Georgia"/>
                <a:ea typeface="Georgia"/>
                <a:cs typeface="Georgia"/>
              </a:rPr>
              <a:t>02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04BFF43-5AA7-4AA3-A596-BBA6F744DA44}"/>
              </a:ext>
            </a:extLst>
          </p:cNvPr>
          <p:cNvSpPr>
            <a:spLocks noGrp="1"/>
          </p:cNvSpPr>
          <p:nvPr/>
        </p:nvSpPr>
        <p:spPr>
          <a:xfrm>
            <a:off x="3657600" y="3476625"/>
            <a:ext cx="16764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500" b="1">
                <a:solidFill>
                  <a:srgbClr val="F2ECF7"/>
                </a:solidFill>
                <a:latin typeface="Georgia"/>
                <a:ea typeface="Georgia"/>
                <a:cs typeface="Georgia"/>
              </a:defRPr>
            </a:pPr>
            <a:r>
              <a:rPr lang="ru-RU" sz="1500" b="1" dirty="0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Создание к</a:t>
            </a:r>
            <a:r>
              <a:rPr sz="1500" b="1" dirty="0" err="1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адр</a:t>
            </a:r>
            <a:r>
              <a:rPr lang="ru-RU" sz="1500" b="1" dirty="0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а</a:t>
            </a:r>
            <a:endParaRPr sz="1500" b="1" dirty="0">
              <a:solidFill>
                <a:srgbClr val="F2ECF7"/>
              </a:solidFill>
              <a:latin typeface="Georgia"/>
              <a:ea typeface="Georgia"/>
              <a:cs typeface="Georgia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3D740AF-CE78-4128-A784-8C46F0A21470}"/>
              </a:ext>
            </a:extLst>
          </p:cNvPr>
          <p:cNvSpPr>
            <a:spLocks noGrp="1"/>
          </p:cNvSpPr>
          <p:nvPr/>
        </p:nvSpPr>
        <p:spPr>
          <a:xfrm>
            <a:off x="3657600" y="3886200"/>
            <a:ext cx="1695450" cy="552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38" b="0">
                <a:solidFill>
                  <a:srgbClr val="B9B7CC"/>
                </a:solidFill>
                <a:latin typeface="Aptos"/>
                <a:ea typeface="Aptos"/>
                <a:cs typeface="Aptos"/>
              </a:defRPr>
            </a:pPr>
            <a:r>
              <a:rPr lang="ru-RU" sz="938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На экране гость видит себя + графические подсказки. Снимок происходит по жесту или под управлением оператора.</a:t>
            </a:r>
            <a:endParaRPr sz="938" b="0" dirty="0">
              <a:solidFill>
                <a:srgbClr val="B9B7CC"/>
              </a:solidFill>
              <a:latin typeface="Aptos"/>
              <a:ea typeface="Aptos"/>
              <a:cs typeface="Aptos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CB87AE6-1C7F-43A8-8D42-A6E37FFE9D6C}"/>
              </a:ext>
            </a:extLst>
          </p:cNvPr>
          <p:cNvSpPr>
            <a:spLocks noGrp="1"/>
          </p:cNvSpPr>
          <p:nvPr/>
        </p:nvSpPr>
        <p:spPr>
          <a:xfrm>
            <a:off x="5695950" y="3695700"/>
            <a:ext cx="495300" cy="28575"/>
          </a:xfrm>
          <a:prstGeom prst="rect">
            <a:avLst/>
          </a:prstGeom>
          <a:solidFill>
            <a:srgbClr val="E6B557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1C6B2B4-64DE-434B-8B6C-2C6ED578771F}"/>
              </a:ext>
            </a:extLst>
          </p:cNvPr>
          <p:cNvSpPr>
            <a:spLocks noGrp="1"/>
          </p:cNvSpPr>
          <p:nvPr/>
        </p:nvSpPr>
        <p:spPr>
          <a:xfrm>
            <a:off x="6286500" y="2743200"/>
            <a:ext cx="2152650" cy="1943100"/>
          </a:xfrm>
          <a:prstGeom prst="rect">
            <a:avLst/>
          </a:prstGeom>
          <a:solidFill>
            <a:srgbClr val="1E172E"/>
          </a:solidFill>
          <a:ln w="9525">
            <a:solidFill>
              <a:srgbClr val="373550"/>
            </a:solidFill>
            <a:prstDash val="solid"/>
          </a:ln>
        </p:spPr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FE5CF8A-6EFB-427B-B231-9B8781635E72}"/>
              </a:ext>
            </a:extLst>
          </p:cNvPr>
          <p:cNvSpPr>
            <a:spLocks noGrp="1"/>
          </p:cNvSpPr>
          <p:nvPr/>
        </p:nvSpPr>
        <p:spPr>
          <a:xfrm>
            <a:off x="6457950" y="2914650"/>
            <a:ext cx="514350" cy="400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400" b="1">
                <a:solidFill>
                  <a:srgbClr val="E6B557"/>
                </a:solidFill>
                <a:latin typeface="Georgia"/>
                <a:ea typeface="Georgia"/>
                <a:cs typeface="Georgia"/>
              </a:defRPr>
            </a:pPr>
            <a:r>
              <a:rPr sz="2400" b="1">
                <a:solidFill>
                  <a:srgbClr val="E6B557"/>
                </a:solidFill>
                <a:latin typeface="Georgia"/>
                <a:ea typeface="Georgia"/>
                <a:cs typeface="Georgia"/>
              </a:rPr>
              <a:t>03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05A36BF-6D9C-48C5-9578-30138D658AEA}"/>
              </a:ext>
            </a:extLst>
          </p:cNvPr>
          <p:cNvSpPr>
            <a:spLocks noGrp="1"/>
          </p:cNvSpPr>
          <p:nvPr/>
        </p:nvSpPr>
        <p:spPr>
          <a:xfrm>
            <a:off x="6457950" y="3476625"/>
            <a:ext cx="16764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500" b="1">
                <a:solidFill>
                  <a:srgbClr val="F2ECF7"/>
                </a:solidFill>
                <a:latin typeface="Georgia"/>
                <a:ea typeface="Georgia"/>
                <a:cs typeface="Georgia"/>
              </a:defRPr>
            </a:pPr>
            <a:r>
              <a:rPr sz="1500" b="1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Генерация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CBE32EF-90BB-4567-9DA6-62E53EC0B772}"/>
              </a:ext>
            </a:extLst>
          </p:cNvPr>
          <p:cNvSpPr>
            <a:spLocks noGrp="1"/>
          </p:cNvSpPr>
          <p:nvPr/>
        </p:nvSpPr>
        <p:spPr>
          <a:xfrm>
            <a:off x="6457950" y="3886200"/>
            <a:ext cx="1695450" cy="552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38" b="0">
                <a:solidFill>
                  <a:srgbClr val="B9B7CC"/>
                </a:solidFill>
                <a:latin typeface="Aptos"/>
                <a:ea typeface="Aptos"/>
                <a:cs typeface="Aptos"/>
              </a:defRPr>
            </a:pPr>
            <a:r>
              <a:rPr sz="938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Нейросеть</a:t>
            </a:r>
            <a:r>
              <a:rPr sz="938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</a:t>
            </a:r>
            <a:r>
              <a:rPr sz="938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готовит</a:t>
            </a:r>
            <a:r>
              <a:rPr sz="938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</a:t>
            </a:r>
            <a:r>
              <a:rPr sz="938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варианты</a:t>
            </a:r>
            <a:r>
              <a:rPr sz="938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. </a:t>
            </a:r>
            <a:r>
              <a:rPr sz="938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На</a:t>
            </a:r>
            <a:r>
              <a:rPr sz="938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</a:t>
            </a:r>
            <a:r>
              <a:rPr sz="938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экране</a:t>
            </a:r>
            <a:r>
              <a:rPr sz="938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— </a:t>
            </a:r>
            <a:r>
              <a:rPr sz="938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ожидание</a:t>
            </a:r>
            <a:r>
              <a:rPr sz="938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и </a:t>
            </a:r>
            <a:r>
              <a:rPr sz="938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настроение</a:t>
            </a:r>
            <a:r>
              <a:rPr sz="938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</a:t>
            </a:r>
            <a:r>
              <a:rPr sz="938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вечера</a:t>
            </a:r>
            <a:r>
              <a:rPr lang="ru-RU" sz="938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(онлайн галерея из предыдущий кадров)</a:t>
            </a:r>
            <a:endParaRPr sz="938" b="0" dirty="0">
              <a:solidFill>
                <a:srgbClr val="B9B7CC"/>
              </a:solidFill>
              <a:latin typeface="Aptos"/>
              <a:ea typeface="Aptos"/>
              <a:cs typeface="Aptos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4A4DDA0-1737-4CA1-B400-E075220CB117}"/>
              </a:ext>
            </a:extLst>
          </p:cNvPr>
          <p:cNvSpPr>
            <a:spLocks noGrp="1"/>
          </p:cNvSpPr>
          <p:nvPr/>
        </p:nvSpPr>
        <p:spPr>
          <a:xfrm>
            <a:off x="8496300" y="3695700"/>
            <a:ext cx="495300" cy="28575"/>
          </a:xfrm>
          <a:prstGeom prst="rect">
            <a:avLst/>
          </a:prstGeom>
          <a:solidFill>
            <a:srgbClr val="E6B557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FCE07D9-527B-494D-B43C-1B4BA4D25871}"/>
              </a:ext>
            </a:extLst>
          </p:cNvPr>
          <p:cNvSpPr>
            <a:spLocks noGrp="1"/>
          </p:cNvSpPr>
          <p:nvPr/>
        </p:nvSpPr>
        <p:spPr>
          <a:xfrm>
            <a:off x="9086850" y="2743200"/>
            <a:ext cx="2152650" cy="1943100"/>
          </a:xfrm>
          <a:prstGeom prst="rect">
            <a:avLst/>
          </a:prstGeom>
          <a:solidFill>
            <a:srgbClr val="111426"/>
          </a:solidFill>
          <a:ln w="9525">
            <a:solidFill>
              <a:srgbClr val="373550"/>
            </a:solidFill>
            <a:prstDash val="solid"/>
          </a:ln>
        </p:spPr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E0BDEB3-C904-493B-9A8C-C1B9DBB225CC}"/>
              </a:ext>
            </a:extLst>
          </p:cNvPr>
          <p:cNvSpPr>
            <a:spLocks noGrp="1"/>
          </p:cNvSpPr>
          <p:nvPr/>
        </p:nvSpPr>
        <p:spPr>
          <a:xfrm>
            <a:off x="9258300" y="2914650"/>
            <a:ext cx="514350" cy="400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400" b="1">
                <a:solidFill>
                  <a:srgbClr val="E6B557"/>
                </a:solidFill>
                <a:latin typeface="Georgia"/>
                <a:ea typeface="Georgia"/>
                <a:cs typeface="Georgia"/>
              </a:defRPr>
            </a:pPr>
            <a:r>
              <a:rPr sz="2400" b="1">
                <a:solidFill>
                  <a:srgbClr val="E6B557"/>
                </a:solidFill>
                <a:latin typeface="Georgia"/>
                <a:ea typeface="Georgia"/>
                <a:cs typeface="Georgia"/>
              </a:rPr>
              <a:t>04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1EF92FA-39E5-4685-A678-4A0E8D9BA0BE}"/>
              </a:ext>
            </a:extLst>
          </p:cNvPr>
          <p:cNvSpPr>
            <a:spLocks noGrp="1"/>
          </p:cNvSpPr>
          <p:nvPr/>
        </p:nvSpPr>
        <p:spPr>
          <a:xfrm>
            <a:off x="9258300" y="3476625"/>
            <a:ext cx="16764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500" b="1">
                <a:solidFill>
                  <a:srgbClr val="F2ECF7"/>
                </a:solidFill>
                <a:latin typeface="Georgia"/>
                <a:ea typeface="Georgia"/>
                <a:cs typeface="Georgia"/>
              </a:defRPr>
            </a:pPr>
            <a:r>
              <a:rPr sz="1500" b="1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Печать + QR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7D0BAAA1-F8B2-4AF9-81E9-83F1848D9225}"/>
              </a:ext>
            </a:extLst>
          </p:cNvPr>
          <p:cNvSpPr>
            <a:spLocks noGrp="1"/>
          </p:cNvSpPr>
          <p:nvPr/>
        </p:nvSpPr>
        <p:spPr>
          <a:xfrm>
            <a:off x="9258300" y="3886200"/>
            <a:ext cx="1695450" cy="552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38" b="0">
                <a:solidFill>
                  <a:srgbClr val="B9B7CC"/>
                </a:solidFill>
                <a:latin typeface="Aptos"/>
                <a:ea typeface="Aptos"/>
                <a:cs typeface="Aptos"/>
              </a:defRPr>
            </a:pPr>
            <a:r>
              <a:rPr sz="938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Оператор</a:t>
            </a:r>
            <a:r>
              <a:rPr sz="938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</a:t>
            </a:r>
            <a:r>
              <a:rPr sz="938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выбирает</a:t>
            </a:r>
            <a:r>
              <a:rPr sz="938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</a:t>
            </a:r>
            <a:r>
              <a:rPr sz="938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лучший</a:t>
            </a:r>
            <a:r>
              <a:rPr sz="938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</a:t>
            </a:r>
            <a:r>
              <a:rPr sz="938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кадр</a:t>
            </a:r>
            <a:r>
              <a:rPr sz="938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, </a:t>
            </a:r>
            <a:r>
              <a:rPr sz="938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выдаёт</a:t>
            </a:r>
            <a:r>
              <a:rPr sz="938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</a:t>
            </a:r>
            <a:r>
              <a:rPr sz="938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отпечаток</a:t>
            </a:r>
            <a:r>
              <a:rPr sz="938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и </a:t>
            </a:r>
            <a:r>
              <a:rPr sz="938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ссылку</a:t>
            </a:r>
            <a:r>
              <a:rPr sz="938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</a:t>
            </a:r>
            <a:r>
              <a:rPr sz="938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на</a:t>
            </a:r>
            <a:r>
              <a:rPr sz="938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</a:t>
            </a:r>
            <a:r>
              <a:rPr sz="938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галерею</a:t>
            </a:r>
            <a:r>
              <a:rPr sz="938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.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FA0E2BC0-1B15-4C59-966B-388B3D974BDD}"/>
              </a:ext>
            </a:extLst>
          </p:cNvPr>
          <p:cNvSpPr>
            <a:spLocks noGrp="1"/>
          </p:cNvSpPr>
          <p:nvPr/>
        </p:nvSpPr>
        <p:spPr>
          <a:xfrm>
            <a:off x="1524000" y="5219700"/>
            <a:ext cx="8763000" cy="3048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350" b="1">
                <a:solidFill>
                  <a:srgbClr val="F6D987"/>
                </a:solidFill>
                <a:latin typeface="Georgia"/>
                <a:ea typeface="Georgia"/>
                <a:cs typeface="Georgia"/>
              </a:defRPr>
            </a:pPr>
            <a:r>
              <a:rPr sz="1350" b="1" dirty="0" err="1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Поток</a:t>
            </a:r>
            <a:r>
              <a:rPr sz="1350" b="1" dirty="0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: </a:t>
            </a:r>
            <a:r>
              <a:rPr sz="1350" b="1" dirty="0" err="1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один</a:t>
            </a:r>
            <a:r>
              <a:rPr sz="1350" b="1" dirty="0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 </a:t>
            </a:r>
            <a:r>
              <a:rPr sz="1350" b="1" dirty="0" err="1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оператор</a:t>
            </a:r>
            <a:r>
              <a:rPr sz="1350" b="1" dirty="0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 и </a:t>
            </a:r>
            <a:r>
              <a:rPr sz="1350" b="1" dirty="0" err="1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одна</a:t>
            </a:r>
            <a:r>
              <a:rPr sz="1350" b="1" dirty="0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 </a:t>
            </a:r>
            <a:r>
              <a:rPr sz="1350" b="1" dirty="0" err="1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будка</a:t>
            </a:r>
            <a:r>
              <a:rPr sz="1350" b="1" dirty="0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 — </a:t>
            </a:r>
            <a:r>
              <a:rPr lang="ru-RU" sz="1350" b="1" dirty="0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4</a:t>
            </a:r>
            <a:r>
              <a:rPr sz="1350" b="1" dirty="0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0–</a:t>
            </a:r>
            <a:r>
              <a:rPr lang="ru-RU" sz="1350" b="1" dirty="0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6</a:t>
            </a:r>
            <a:r>
              <a:rPr sz="1350" b="1" dirty="0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0 </a:t>
            </a:r>
            <a:r>
              <a:rPr sz="1350" b="1" dirty="0" err="1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гостей</a:t>
            </a:r>
            <a:r>
              <a:rPr sz="1350" b="1" dirty="0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/</a:t>
            </a:r>
            <a:r>
              <a:rPr sz="1350" b="1" dirty="0" err="1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час</a:t>
            </a:r>
            <a:r>
              <a:rPr sz="1350" b="1" dirty="0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.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52450" y="6201427"/>
            <a:ext cx="1123950" cy="132046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5413A55-3DEA-4DA9-BB3E-D37D503C094A}"/>
              </a:ext>
            </a:extLst>
          </p:cNvPr>
          <p:cNvSpPr>
            <a:spLocks noGrp="1"/>
          </p:cNvSpPr>
          <p:nvPr/>
        </p:nvSpPr>
        <p:spPr>
          <a:xfrm>
            <a:off x="11068050" y="6143625"/>
            <a:ext cx="55245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900" b="1">
                <a:solidFill>
                  <a:srgbClr val="E6B557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E6B557"/>
                </a:solidFill>
                <a:latin typeface="Aptos"/>
                <a:ea typeface="Aptos"/>
                <a:cs typeface="Aptos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046903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E07DC51B-67DE-4AD2-B76F-74000DA1336E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50712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6B229E7-9ADE-4AB2-8216-C56882A8F442}"/>
              </a:ext>
            </a:extLst>
          </p:cNvPr>
          <p:cNvSpPr>
            <a:spLocks noGrp="1"/>
          </p:cNvSpPr>
          <p:nvPr/>
        </p:nvSpPr>
        <p:spPr>
          <a:xfrm>
            <a:off x="0" y="4953000"/>
            <a:ext cx="12192000" cy="1905000"/>
          </a:xfrm>
          <a:prstGeom prst="rect">
            <a:avLst/>
          </a:prstGeom>
          <a:solidFill>
            <a:srgbClr val="100B1D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1662BBE-2857-42D9-9766-0EC9FBC03F01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123825"/>
          </a:xfrm>
          <a:prstGeom prst="rect">
            <a:avLst/>
          </a:prstGeom>
          <a:solidFill>
            <a:srgbClr val="E6B557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4397A70-7092-4A35-8722-2CCAAA7C5EBF}"/>
              </a:ext>
            </a:extLst>
          </p:cNvPr>
          <p:cNvSpPr>
            <a:spLocks noGrp="1"/>
          </p:cNvSpPr>
          <p:nvPr/>
        </p:nvSpPr>
        <p:spPr>
          <a:xfrm>
            <a:off x="552450" y="533400"/>
            <a:ext cx="1809750" cy="266700"/>
          </a:xfrm>
          <a:prstGeom prst="rect">
            <a:avLst/>
          </a:prstGeom>
          <a:solidFill>
            <a:srgbClr val="19172B"/>
          </a:solidFill>
          <a:ln w="9525">
            <a:solidFill>
              <a:srgbClr val="E6B557"/>
            </a:solidFill>
            <a:prstDash val="solid"/>
          </a:ln>
        </p:spPr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987BBDC-BE56-4344-8D24-B301D4E81F22}"/>
              </a:ext>
            </a:extLst>
          </p:cNvPr>
          <p:cNvSpPr>
            <a:spLocks noGrp="1"/>
          </p:cNvSpPr>
          <p:nvPr/>
        </p:nvSpPr>
        <p:spPr>
          <a:xfrm>
            <a:off x="685800" y="618864"/>
            <a:ext cx="1543050" cy="142875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638" b="1">
                <a:solidFill>
                  <a:srgbClr val="E6B557"/>
                </a:solidFill>
                <a:latin typeface="Aptos"/>
                <a:ea typeface="Aptos"/>
                <a:cs typeface="Aptos"/>
              </a:defRPr>
            </a:pPr>
            <a:r>
              <a:rPr sz="638" b="1" dirty="0">
                <a:solidFill>
                  <a:srgbClr val="E6B557"/>
                </a:solidFill>
                <a:latin typeface="Aptos"/>
                <a:ea typeface="Aptos"/>
                <a:cs typeface="Aptos"/>
              </a:rPr>
              <a:t>ВИЗУАЛЬНАЯ КОЛЛЕКЦИЯ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670F4FA-30E5-4C76-B307-F265D5FEAC1A}"/>
              </a:ext>
            </a:extLst>
          </p:cNvPr>
          <p:cNvSpPr>
            <a:spLocks noGrp="1"/>
          </p:cNvSpPr>
          <p:nvPr/>
        </p:nvSpPr>
        <p:spPr>
          <a:xfrm>
            <a:off x="552450" y="990600"/>
            <a:ext cx="7334250" cy="914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850" b="1">
                <a:solidFill>
                  <a:srgbClr val="F2ECF7"/>
                </a:solidFill>
                <a:latin typeface="Georgia"/>
                <a:ea typeface="Georgia"/>
                <a:cs typeface="Georgia"/>
              </a:defRPr>
            </a:pPr>
            <a:r>
              <a:rPr sz="2850" b="1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Готовые стили из коробки</a:t>
            </a:r>
          </a:p>
          <a:p>
            <a:pPr algn="l">
              <a:defRPr sz="2850" b="1">
                <a:solidFill>
                  <a:srgbClr val="F2ECF7"/>
                </a:solidFill>
                <a:latin typeface="Georgia"/>
                <a:ea typeface="Georgia"/>
                <a:cs typeface="Georgia"/>
              </a:defRPr>
            </a:pPr>
            <a:r>
              <a:rPr sz="2850" b="1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или коллекция под ваш дресс-код.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97FD640-0D83-49F8-B83A-FFB7D1AFFBC2}"/>
              </a:ext>
            </a:extLst>
          </p:cNvPr>
          <p:cNvSpPr>
            <a:spLocks noGrp="1"/>
          </p:cNvSpPr>
          <p:nvPr/>
        </p:nvSpPr>
        <p:spPr>
          <a:xfrm>
            <a:off x="571500" y="2095500"/>
            <a:ext cx="581025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200" b="0">
                <a:solidFill>
                  <a:srgbClr val="B9B7CC"/>
                </a:solidFill>
                <a:latin typeface="Aptos"/>
                <a:ea typeface="Aptos"/>
                <a:cs typeface="Aptos"/>
              </a:defRPr>
            </a:pPr>
            <a:r>
              <a:rPr sz="1200" b="0" dirty="0" err="1">
                <a:solidFill>
                  <a:srgbClr val="B9B7CC"/>
                </a:solidFill>
                <a:latin typeface="+mj-lt"/>
                <a:ea typeface="Aptos"/>
                <a:cs typeface="Aptos"/>
              </a:rPr>
              <a:t>Для</a:t>
            </a:r>
            <a:r>
              <a:rPr sz="1200" b="0" dirty="0">
                <a:solidFill>
                  <a:srgbClr val="B9B7CC"/>
                </a:solidFill>
                <a:latin typeface="+mj-lt"/>
                <a:ea typeface="Aptos"/>
                <a:cs typeface="Aptos"/>
              </a:rPr>
              <a:t> </a:t>
            </a:r>
            <a:r>
              <a:rPr sz="1200" b="0" dirty="0" err="1">
                <a:solidFill>
                  <a:srgbClr val="B9B7CC"/>
                </a:solidFill>
                <a:latin typeface="+mj-lt"/>
                <a:ea typeface="Aptos"/>
                <a:cs typeface="Aptos"/>
              </a:rPr>
              <a:t>свадьбы</a:t>
            </a:r>
            <a:r>
              <a:rPr sz="1200" b="0" dirty="0">
                <a:solidFill>
                  <a:srgbClr val="B9B7CC"/>
                </a:solidFill>
                <a:latin typeface="+mj-lt"/>
                <a:ea typeface="Aptos"/>
                <a:cs typeface="Aptos"/>
              </a:rPr>
              <a:t>, </a:t>
            </a:r>
            <a:r>
              <a:rPr sz="1200" b="0" dirty="0" err="1">
                <a:solidFill>
                  <a:srgbClr val="B9B7CC"/>
                </a:solidFill>
                <a:latin typeface="+mj-lt"/>
                <a:ea typeface="Aptos"/>
                <a:cs typeface="Aptos"/>
              </a:rPr>
              <a:t>корпоратива</a:t>
            </a:r>
            <a:r>
              <a:rPr sz="1200" b="0" dirty="0">
                <a:solidFill>
                  <a:srgbClr val="B9B7CC"/>
                </a:solidFill>
                <a:latin typeface="+mj-lt"/>
                <a:ea typeface="Aptos"/>
                <a:cs typeface="Aptos"/>
              </a:rPr>
              <a:t>, </a:t>
            </a:r>
            <a:r>
              <a:rPr sz="1200" b="0" dirty="0" err="1">
                <a:solidFill>
                  <a:srgbClr val="B9B7CC"/>
                </a:solidFill>
                <a:latin typeface="+mj-lt"/>
                <a:ea typeface="Aptos"/>
                <a:cs typeface="Aptos"/>
              </a:rPr>
              <a:t>бренд-премьеры</a:t>
            </a:r>
            <a:r>
              <a:rPr sz="1200" b="0" dirty="0">
                <a:solidFill>
                  <a:srgbClr val="B9B7CC"/>
                </a:solidFill>
                <a:latin typeface="+mj-lt"/>
                <a:ea typeface="Aptos"/>
                <a:cs typeface="Aptos"/>
              </a:rPr>
              <a:t>, </a:t>
            </a:r>
            <a:r>
              <a:rPr sz="1200" b="0" dirty="0" err="1">
                <a:solidFill>
                  <a:srgbClr val="B9B7CC"/>
                </a:solidFill>
                <a:latin typeface="+mj-lt"/>
                <a:ea typeface="Aptos"/>
                <a:cs typeface="Aptos"/>
              </a:rPr>
              <a:t>выпускного</a:t>
            </a:r>
            <a:r>
              <a:rPr sz="1200" b="0" dirty="0">
                <a:solidFill>
                  <a:srgbClr val="B9B7CC"/>
                </a:solidFill>
                <a:latin typeface="+mj-lt"/>
                <a:ea typeface="Aptos"/>
                <a:cs typeface="Aptos"/>
              </a:rPr>
              <a:t> </a:t>
            </a:r>
            <a:r>
              <a:rPr sz="1200" b="0" dirty="0" err="1">
                <a:solidFill>
                  <a:srgbClr val="B9B7CC"/>
                </a:solidFill>
                <a:latin typeface="+mj-lt"/>
                <a:ea typeface="Aptos"/>
                <a:cs typeface="Aptos"/>
              </a:rPr>
              <a:t>или</a:t>
            </a:r>
            <a:r>
              <a:rPr sz="1200" b="0" dirty="0">
                <a:solidFill>
                  <a:srgbClr val="B9B7CC"/>
                </a:solidFill>
                <a:latin typeface="+mj-lt"/>
                <a:ea typeface="Aptos"/>
                <a:cs typeface="Aptos"/>
              </a:rPr>
              <a:t> </a:t>
            </a:r>
            <a:r>
              <a:rPr lang="ru-RU" sz="1200" dirty="0">
                <a:solidFill>
                  <a:srgbClr val="B9B7CC"/>
                </a:solidFill>
                <a:latin typeface="+mj-lt"/>
                <a:ea typeface="Aptos"/>
                <a:cs typeface="Aptos"/>
              </a:rPr>
              <a:t>стильного</a:t>
            </a:r>
            <a:r>
              <a:rPr sz="1200" b="0" dirty="0">
                <a:solidFill>
                  <a:srgbClr val="B9B7CC"/>
                </a:solidFill>
                <a:latin typeface="+mj-lt"/>
                <a:ea typeface="Aptos"/>
                <a:cs typeface="Aptos"/>
              </a:rPr>
              <a:t>-</a:t>
            </a:r>
            <a:r>
              <a:rPr sz="1200" b="0" dirty="0" err="1">
                <a:solidFill>
                  <a:srgbClr val="B9B7CC"/>
                </a:solidFill>
                <a:latin typeface="+mj-lt"/>
                <a:ea typeface="Aptos"/>
                <a:cs typeface="Aptos"/>
              </a:rPr>
              <a:t>вечера</a:t>
            </a:r>
            <a:r>
              <a:rPr sz="1200" b="0" dirty="0">
                <a:solidFill>
                  <a:srgbClr val="B9B7CC"/>
                </a:solidFill>
                <a:latin typeface="+mj-lt"/>
                <a:ea typeface="Aptos"/>
                <a:cs typeface="Aptos"/>
              </a:rPr>
              <a:t> </a:t>
            </a:r>
            <a:r>
              <a:rPr sz="1200" b="0" dirty="0" err="1">
                <a:solidFill>
                  <a:srgbClr val="B9B7CC"/>
                </a:solidFill>
                <a:latin typeface="+mj-lt"/>
                <a:ea typeface="Aptos"/>
                <a:cs typeface="Aptos"/>
              </a:rPr>
              <a:t>можно</a:t>
            </a:r>
            <a:r>
              <a:rPr sz="1200" b="0" dirty="0">
                <a:solidFill>
                  <a:srgbClr val="B9B7CC"/>
                </a:solidFill>
                <a:latin typeface="+mj-lt"/>
                <a:ea typeface="Aptos"/>
                <a:cs typeface="Aptos"/>
              </a:rPr>
              <a:t> </a:t>
            </a:r>
            <a:r>
              <a:rPr sz="1200" b="0" dirty="0" err="1">
                <a:solidFill>
                  <a:srgbClr val="B9B7CC"/>
                </a:solidFill>
                <a:latin typeface="+mj-lt"/>
                <a:ea typeface="Aptos"/>
                <a:cs typeface="Aptos"/>
              </a:rPr>
              <a:t>собрать</a:t>
            </a:r>
            <a:r>
              <a:rPr sz="1200" b="0" dirty="0">
                <a:solidFill>
                  <a:srgbClr val="B9B7CC"/>
                </a:solidFill>
                <a:latin typeface="+mj-lt"/>
                <a:ea typeface="Aptos"/>
                <a:cs typeface="Aptos"/>
              </a:rPr>
              <a:t> 3–6 </a:t>
            </a:r>
            <a:r>
              <a:rPr sz="1200" b="0" dirty="0" err="1">
                <a:solidFill>
                  <a:srgbClr val="B9B7CC"/>
                </a:solidFill>
                <a:latin typeface="+mj-lt"/>
                <a:ea typeface="Aptos"/>
                <a:cs typeface="Aptos"/>
              </a:rPr>
              <a:t>эксклюзивных</a:t>
            </a:r>
            <a:r>
              <a:rPr sz="1200" b="0" dirty="0">
                <a:solidFill>
                  <a:srgbClr val="B9B7CC"/>
                </a:solidFill>
                <a:latin typeface="+mj-lt"/>
                <a:ea typeface="Aptos"/>
                <a:cs typeface="Aptos"/>
              </a:rPr>
              <a:t> </a:t>
            </a:r>
            <a:r>
              <a:rPr sz="1200" b="0" dirty="0" err="1">
                <a:solidFill>
                  <a:srgbClr val="B9B7CC"/>
                </a:solidFill>
                <a:latin typeface="+mj-lt"/>
                <a:ea typeface="Aptos"/>
                <a:cs typeface="Aptos"/>
              </a:rPr>
              <a:t>направлений</a:t>
            </a:r>
            <a:r>
              <a:rPr lang="ru-RU" sz="1200" dirty="0">
                <a:solidFill>
                  <a:srgbClr val="B9B7CC"/>
                </a:solidFill>
                <a:latin typeface="+mj-lt"/>
                <a:ea typeface="Aptos"/>
                <a:cs typeface="Aptos"/>
              </a:rPr>
              <a:t>, к уже готовым, полюбившимся сюжетам.</a:t>
            </a:r>
            <a:endParaRPr sz="1200" b="0" dirty="0">
              <a:solidFill>
                <a:srgbClr val="B9B7CC"/>
              </a:solidFill>
              <a:latin typeface="+mj-lt"/>
              <a:ea typeface="Aptos"/>
              <a:cs typeface="Apto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1500" y="2895600"/>
            <a:ext cx="1295400" cy="12954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9563FEF-A28A-4897-BDF1-E978B75135E1}"/>
              </a:ext>
            </a:extLst>
          </p:cNvPr>
          <p:cNvSpPr>
            <a:spLocks noGrp="1"/>
          </p:cNvSpPr>
          <p:nvPr/>
        </p:nvSpPr>
        <p:spPr>
          <a:xfrm>
            <a:off x="899264" y="4090988"/>
            <a:ext cx="1123950" cy="266700"/>
          </a:xfrm>
          <a:prstGeom prst="rect">
            <a:avLst/>
          </a:prstGeom>
          <a:solidFill>
            <a:srgbClr val="050712">
              <a:alpha val="90196"/>
            </a:srgbClr>
          </a:solidFill>
          <a:ln w="9525">
            <a:solidFill>
              <a:srgbClr val="E6B557"/>
            </a:solidFill>
            <a:prstDash val="solid"/>
          </a:ln>
        </p:spPr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C2FBAAD-71A6-4D65-9184-24113DF92CA6}"/>
              </a:ext>
            </a:extLst>
          </p:cNvPr>
          <p:cNvSpPr>
            <a:spLocks noGrp="1"/>
          </p:cNvSpPr>
          <p:nvPr/>
        </p:nvSpPr>
        <p:spPr>
          <a:xfrm>
            <a:off x="994514" y="4176713"/>
            <a:ext cx="933450" cy="1143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713" b="1">
                <a:solidFill>
                  <a:srgbClr val="F2ECF7"/>
                </a:solidFill>
                <a:latin typeface="Aptos"/>
                <a:ea typeface="Aptos"/>
                <a:cs typeface="Aptos"/>
              </a:defRPr>
            </a:pPr>
            <a:r>
              <a:rPr sz="713" b="1">
                <a:solidFill>
                  <a:srgbClr val="F2ECF7"/>
                </a:solidFill>
                <a:latin typeface="Aptos"/>
                <a:ea typeface="Aptos"/>
                <a:cs typeface="Aptos"/>
              </a:rPr>
              <a:t>Gatsby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52750" y="2895600"/>
            <a:ext cx="1295400" cy="12954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0587E79-1156-4EEA-BCA7-AFA903C443BA}"/>
              </a:ext>
            </a:extLst>
          </p:cNvPr>
          <p:cNvSpPr>
            <a:spLocks noGrp="1"/>
          </p:cNvSpPr>
          <p:nvPr/>
        </p:nvSpPr>
        <p:spPr>
          <a:xfrm>
            <a:off x="3267076" y="4072525"/>
            <a:ext cx="1123950" cy="266700"/>
          </a:xfrm>
          <a:prstGeom prst="rect">
            <a:avLst/>
          </a:prstGeom>
          <a:solidFill>
            <a:srgbClr val="050712">
              <a:alpha val="90196"/>
            </a:srgbClr>
          </a:solidFill>
          <a:ln w="9525">
            <a:solidFill>
              <a:srgbClr val="E6B557"/>
            </a:solidFill>
            <a:prstDash val="solid"/>
          </a:ln>
        </p:spPr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9230BE0-CCA2-4136-9C21-194F65B25D1D}"/>
              </a:ext>
            </a:extLst>
          </p:cNvPr>
          <p:cNvSpPr>
            <a:spLocks noGrp="1"/>
          </p:cNvSpPr>
          <p:nvPr/>
        </p:nvSpPr>
        <p:spPr>
          <a:xfrm>
            <a:off x="3362326" y="4158250"/>
            <a:ext cx="933450" cy="1143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713" b="1">
                <a:solidFill>
                  <a:srgbClr val="F2ECF7"/>
                </a:solidFill>
                <a:latin typeface="Aptos"/>
                <a:ea typeface="Aptos"/>
                <a:cs typeface="Aptos"/>
              </a:defRPr>
            </a:pPr>
            <a:r>
              <a:rPr sz="713" b="1">
                <a:solidFill>
                  <a:srgbClr val="F2ECF7"/>
                </a:solidFill>
                <a:latin typeface="Aptos"/>
                <a:ea typeface="Aptos"/>
                <a:cs typeface="Aptos"/>
              </a:rPr>
              <a:t>Neon Cyber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34000" y="2895600"/>
            <a:ext cx="1295400" cy="129540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705677D-B382-4A23-B295-65248583641F}"/>
              </a:ext>
            </a:extLst>
          </p:cNvPr>
          <p:cNvSpPr>
            <a:spLocks noGrp="1"/>
          </p:cNvSpPr>
          <p:nvPr/>
        </p:nvSpPr>
        <p:spPr>
          <a:xfrm>
            <a:off x="5638800" y="4072525"/>
            <a:ext cx="1123950" cy="266700"/>
          </a:xfrm>
          <a:prstGeom prst="rect">
            <a:avLst/>
          </a:prstGeom>
          <a:solidFill>
            <a:srgbClr val="050712">
              <a:alpha val="90196"/>
            </a:srgbClr>
          </a:solidFill>
          <a:ln w="9525">
            <a:solidFill>
              <a:srgbClr val="E6B557"/>
            </a:solidFill>
            <a:prstDash val="solid"/>
          </a:ln>
        </p:spPr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49587C2-C273-4EEC-B090-9048C03F4A56}"/>
              </a:ext>
            </a:extLst>
          </p:cNvPr>
          <p:cNvSpPr>
            <a:spLocks noGrp="1"/>
          </p:cNvSpPr>
          <p:nvPr/>
        </p:nvSpPr>
        <p:spPr>
          <a:xfrm>
            <a:off x="5734050" y="4158250"/>
            <a:ext cx="933450" cy="1143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713" b="1">
                <a:solidFill>
                  <a:srgbClr val="F2ECF7"/>
                </a:solidFill>
                <a:latin typeface="Aptos"/>
                <a:ea typeface="Aptos"/>
                <a:cs typeface="Aptos"/>
              </a:defRPr>
            </a:pPr>
            <a:r>
              <a:rPr sz="713" b="1">
                <a:solidFill>
                  <a:srgbClr val="F2ECF7"/>
                </a:solidFill>
                <a:latin typeface="Aptos"/>
                <a:ea typeface="Aptos"/>
                <a:cs typeface="Aptos"/>
              </a:rPr>
              <a:t>Baroque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952750" y="4476750"/>
            <a:ext cx="1295400" cy="1295400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2F000AE-EEE3-4F80-98FC-E70E15EB773A}"/>
              </a:ext>
            </a:extLst>
          </p:cNvPr>
          <p:cNvSpPr>
            <a:spLocks noGrp="1"/>
          </p:cNvSpPr>
          <p:nvPr/>
        </p:nvSpPr>
        <p:spPr>
          <a:xfrm>
            <a:off x="3276078" y="5663200"/>
            <a:ext cx="1123950" cy="266700"/>
          </a:xfrm>
          <a:prstGeom prst="rect">
            <a:avLst/>
          </a:prstGeom>
          <a:solidFill>
            <a:srgbClr val="050712">
              <a:alpha val="90196"/>
            </a:srgbClr>
          </a:solidFill>
          <a:ln w="9525">
            <a:solidFill>
              <a:srgbClr val="E6B557"/>
            </a:solidFill>
            <a:prstDash val="solid"/>
          </a:ln>
        </p:spPr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38AFE00-42B7-435A-9522-A8022A211303}"/>
              </a:ext>
            </a:extLst>
          </p:cNvPr>
          <p:cNvSpPr>
            <a:spLocks noGrp="1"/>
          </p:cNvSpPr>
          <p:nvPr/>
        </p:nvSpPr>
        <p:spPr>
          <a:xfrm>
            <a:off x="3371328" y="5748925"/>
            <a:ext cx="933450" cy="1143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713" b="1">
                <a:solidFill>
                  <a:srgbClr val="F2ECF7"/>
                </a:solidFill>
                <a:latin typeface="Aptos"/>
                <a:ea typeface="Aptos"/>
                <a:cs typeface="Aptos"/>
              </a:defRPr>
            </a:pPr>
            <a:r>
              <a:rPr sz="713" b="1">
                <a:solidFill>
                  <a:srgbClr val="F2ECF7"/>
                </a:solidFill>
                <a:latin typeface="Aptos"/>
                <a:ea typeface="Aptos"/>
                <a:cs typeface="Aptos"/>
              </a:rPr>
              <a:t>Mafia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240C378-8A39-44C1-8AF9-DF8A2339A33A}"/>
              </a:ext>
            </a:extLst>
          </p:cNvPr>
          <p:cNvSpPr>
            <a:spLocks noGrp="1"/>
          </p:cNvSpPr>
          <p:nvPr/>
        </p:nvSpPr>
        <p:spPr>
          <a:xfrm>
            <a:off x="8362950" y="2857500"/>
            <a:ext cx="2571750" cy="2095500"/>
          </a:xfrm>
          <a:prstGeom prst="rect">
            <a:avLst/>
          </a:prstGeom>
          <a:solidFill>
            <a:srgbClr val="1D1830"/>
          </a:solidFill>
          <a:ln w="9525">
            <a:solidFill>
              <a:srgbClr val="E6B557"/>
            </a:solidFill>
            <a:prstDash val="solid"/>
          </a:ln>
        </p:spPr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E2C0937-F607-446E-B289-D6533C6713DD}"/>
              </a:ext>
            </a:extLst>
          </p:cNvPr>
          <p:cNvSpPr>
            <a:spLocks noGrp="1"/>
          </p:cNvSpPr>
          <p:nvPr/>
        </p:nvSpPr>
        <p:spPr>
          <a:xfrm>
            <a:off x="8686800" y="3143250"/>
            <a:ext cx="20002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725" b="1">
                <a:solidFill>
                  <a:srgbClr val="F6D987"/>
                </a:solidFill>
                <a:latin typeface="Georgia"/>
                <a:ea typeface="Georgia"/>
                <a:cs typeface="Georgia"/>
              </a:defRPr>
            </a:pPr>
            <a:r>
              <a:rPr lang="ru-RU" sz="1725" b="1" dirty="0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Индивидуально</a:t>
            </a:r>
            <a:endParaRPr sz="1725" b="1" dirty="0">
              <a:solidFill>
                <a:srgbClr val="F6D987"/>
              </a:solidFill>
              <a:latin typeface="Georgia"/>
              <a:ea typeface="Georgia"/>
              <a:cs typeface="Georgia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FF47238-FA36-42E3-8359-9B06A55A1928}"/>
              </a:ext>
            </a:extLst>
          </p:cNvPr>
          <p:cNvSpPr>
            <a:spLocks noGrp="1"/>
          </p:cNvSpPr>
          <p:nvPr/>
        </p:nvSpPr>
        <p:spPr>
          <a:xfrm>
            <a:off x="8686800" y="3743325"/>
            <a:ext cx="76200" cy="76200"/>
          </a:xfrm>
          <a:prstGeom prst="rect">
            <a:avLst/>
          </a:prstGeom>
          <a:solidFill>
            <a:srgbClr val="54D6B0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EDD6978A-5C5C-4D52-86A4-C669244CE73F}"/>
              </a:ext>
            </a:extLst>
          </p:cNvPr>
          <p:cNvSpPr>
            <a:spLocks noGrp="1"/>
          </p:cNvSpPr>
          <p:nvPr/>
        </p:nvSpPr>
        <p:spPr>
          <a:xfrm>
            <a:off x="8896350" y="3676650"/>
            <a:ext cx="160020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F2ECF7"/>
                </a:solidFill>
                <a:latin typeface="Aptos"/>
                <a:ea typeface="Aptos"/>
                <a:cs typeface="Aptos"/>
              </a:defRPr>
            </a:pPr>
            <a:r>
              <a:rPr sz="1088" b="0" dirty="0" err="1">
                <a:solidFill>
                  <a:srgbClr val="F2ECF7"/>
                </a:solidFill>
                <a:latin typeface="Aptos"/>
                <a:ea typeface="Aptos"/>
                <a:cs typeface="Aptos"/>
              </a:rPr>
              <a:t>образы</a:t>
            </a:r>
            <a:r>
              <a:rPr sz="1088" b="0" dirty="0">
                <a:solidFill>
                  <a:srgbClr val="F2ECF7"/>
                </a:solidFill>
                <a:latin typeface="Aptos"/>
                <a:ea typeface="Aptos"/>
                <a:cs typeface="Aptos"/>
              </a:rPr>
              <a:t> </a:t>
            </a:r>
            <a:r>
              <a:rPr sz="1088" b="0" dirty="0" err="1">
                <a:solidFill>
                  <a:srgbClr val="F2ECF7"/>
                </a:solidFill>
                <a:latin typeface="Aptos"/>
                <a:ea typeface="Aptos"/>
                <a:cs typeface="Aptos"/>
              </a:rPr>
              <a:t>под</a:t>
            </a:r>
            <a:r>
              <a:rPr sz="1088" b="0" dirty="0">
                <a:solidFill>
                  <a:srgbClr val="F2ECF7"/>
                </a:solidFill>
                <a:latin typeface="Aptos"/>
                <a:ea typeface="Aptos"/>
                <a:cs typeface="Aptos"/>
              </a:rPr>
              <a:t> </a:t>
            </a:r>
            <a:r>
              <a:rPr sz="1088" b="0" dirty="0" err="1">
                <a:solidFill>
                  <a:srgbClr val="F2ECF7"/>
                </a:solidFill>
                <a:latin typeface="Aptos"/>
                <a:ea typeface="Aptos"/>
                <a:cs typeface="Aptos"/>
              </a:rPr>
              <a:t>дресс-код</a:t>
            </a:r>
            <a:endParaRPr sz="1088" b="0" dirty="0">
              <a:solidFill>
                <a:srgbClr val="F2ECF7"/>
              </a:solidFill>
              <a:latin typeface="Aptos"/>
              <a:ea typeface="Aptos"/>
              <a:cs typeface="Aptos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F47A5281-87D8-43D4-9395-C34112AEE2A8}"/>
              </a:ext>
            </a:extLst>
          </p:cNvPr>
          <p:cNvSpPr>
            <a:spLocks noGrp="1"/>
          </p:cNvSpPr>
          <p:nvPr/>
        </p:nvSpPr>
        <p:spPr>
          <a:xfrm>
            <a:off x="8686800" y="4162425"/>
            <a:ext cx="76200" cy="76200"/>
          </a:xfrm>
          <a:prstGeom prst="rect">
            <a:avLst/>
          </a:prstGeom>
          <a:solidFill>
            <a:srgbClr val="54D6B0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9EE2E622-522C-496D-96E6-75595F2E2EC2}"/>
              </a:ext>
            </a:extLst>
          </p:cNvPr>
          <p:cNvSpPr>
            <a:spLocks noGrp="1"/>
          </p:cNvSpPr>
          <p:nvPr/>
        </p:nvSpPr>
        <p:spPr>
          <a:xfrm>
            <a:off x="8896350" y="4095750"/>
            <a:ext cx="160020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F2ECF7"/>
                </a:solidFill>
                <a:latin typeface="Aptos"/>
                <a:ea typeface="Aptos"/>
                <a:cs typeface="Aptos"/>
              </a:defRPr>
            </a:pPr>
            <a:r>
              <a:rPr lang="ru-RU" sz="1088" dirty="0">
                <a:solidFill>
                  <a:srgbClr val="F2ECF7"/>
                </a:solidFill>
                <a:latin typeface="Aptos"/>
                <a:ea typeface="Aptos"/>
                <a:cs typeface="Aptos"/>
              </a:rPr>
              <a:t>визуальное оформление</a:t>
            </a:r>
            <a:endParaRPr sz="1088" b="0" dirty="0">
              <a:solidFill>
                <a:srgbClr val="F2ECF7"/>
              </a:solidFill>
              <a:latin typeface="Aptos"/>
              <a:ea typeface="Aptos"/>
              <a:cs typeface="Aptos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5EB3B7E-4910-4A81-A0A8-6A0C303F8C8E}"/>
              </a:ext>
            </a:extLst>
          </p:cNvPr>
          <p:cNvSpPr>
            <a:spLocks noGrp="1"/>
          </p:cNvSpPr>
          <p:nvPr/>
        </p:nvSpPr>
        <p:spPr>
          <a:xfrm>
            <a:off x="8686800" y="4581525"/>
            <a:ext cx="76200" cy="76200"/>
          </a:xfrm>
          <a:prstGeom prst="rect">
            <a:avLst/>
          </a:prstGeom>
          <a:solidFill>
            <a:srgbClr val="54D6B0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C247C4F4-8F77-441F-99F2-EE308E651D89}"/>
              </a:ext>
            </a:extLst>
          </p:cNvPr>
          <p:cNvSpPr>
            <a:spLocks noGrp="1"/>
          </p:cNvSpPr>
          <p:nvPr/>
        </p:nvSpPr>
        <p:spPr>
          <a:xfrm>
            <a:off x="8896350" y="4514850"/>
            <a:ext cx="160020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F2ECF7"/>
                </a:solidFill>
                <a:latin typeface="Aptos"/>
                <a:ea typeface="Aptos"/>
                <a:cs typeface="Aptos"/>
              </a:defRPr>
            </a:pPr>
            <a:r>
              <a:rPr lang="ru-RU" sz="1088" b="0" dirty="0">
                <a:solidFill>
                  <a:srgbClr val="F2ECF7"/>
                </a:solidFill>
                <a:latin typeface="Aptos"/>
                <a:ea typeface="Aptos"/>
                <a:cs typeface="Aptos"/>
              </a:rPr>
              <a:t>фирменная рамка и лого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7"/>
          <a:stretch/>
        </p:blipFill>
        <p:spPr>
          <a:xfrm>
            <a:off x="552450" y="6201427"/>
            <a:ext cx="1123950" cy="132046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2E066F64-2B2C-4604-AA49-037F9A4C967E}"/>
              </a:ext>
            </a:extLst>
          </p:cNvPr>
          <p:cNvSpPr>
            <a:spLocks noGrp="1"/>
          </p:cNvSpPr>
          <p:nvPr/>
        </p:nvSpPr>
        <p:spPr>
          <a:xfrm>
            <a:off x="11068050" y="6143625"/>
            <a:ext cx="55245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900" b="1">
                <a:solidFill>
                  <a:srgbClr val="E6B557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E6B557"/>
                </a:solidFill>
                <a:latin typeface="Aptos"/>
                <a:ea typeface="Aptos"/>
                <a:cs typeface="Aptos"/>
              </a:rPr>
              <a:t>04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8328E22-4235-46F3-9009-23FC6E0C97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29" y="4472576"/>
            <a:ext cx="1295399" cy="1295399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A366BF0-56B8-4F00-ABB6-D37A5A5905C0}"/>
              </a:ext>
            </a:extLst>
          </p:cNvPr>
          <p:cNvSpPr>
            <a:spLocks noGrp="1"/>
          </p:cNvSpPr>
          <p:nvPr/>
        </p:nvSpPr>
        <p:spPr>
          <a:xfrm>
            <a:off x="894828" y="5663200"/>
            <a:ext cx="1123950" cy="266700"/>
          </a:xfrm>
          <a:prstGeom prst="rect">
            <a:avLst/>
          </a:prstGeom>
          <a:solidFill>
            <a:srgbClr val="050712">
              <a:alpha val="90196"/>
            </a:srgbClr>
          </a:solidFill>
          <a:ln w="9525">
            <a:solidFill>
              <a:srgbClr val="E6B557"/>
            </a:solidFill>
            <a:prstDash val="solid"/>
          </a:ln>
        </p:spPr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483A867-CBE4-413D-B228-5B4444D0EEF9}"/>
              </a:ext>
            </a:extLst>
          </p:cNvPr>
          <p:cNvSpPr>
            <a:spLocks noGrp="1"/>
          </p:cNvSpPr>
          <p:nvPr/>
        </p:nvSpPr>
        <p:spPr>
          <a:xfrm>
            <a:off x="990078" y="5748925"/>
            <a:ext cx="933450" cy="1143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713" b="1">
                <a:solidFill>
                  <a:srgbClr val="F2ECF7"/>
                </a:solidFill>
                <a:latin typeface="Aptos"/>
                <a:ea typeface="Aptos"/>
                <a:cs typeface="Aptos"/>
              </a:defRPr>
            </a:pPr>
            <a:r>
              <a:rPr sz="713" b="1">
                <a:solidFill>
                  <a:srgbClr val="F2ECF7"/>
                </a:solidFill>
                <a:latin typeface="Aptos"/>
                <a:ea typeface="Aptos"/>
                <a:cs typeface="Aptos"/>
              </a:rPr>
              <a:t>Anime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FF9227F-9597-44AB-9A0B-96106088A9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871" y="4478446"/>
            <a:ext cx="1283657" cy="1283657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235C172-5ED2-42FA-81ED-2B457B8FAAE0}"/>
              </a:ext>
            </a:extLst>
          </p:cNvPr>
          <p:cNvSpPr>
            <a:spLocks noGrp="1"/>
          </p:cNvSpPr>
          <p:nvPr/>
        </p:nvSpPr>
        <p:spPr>
          <a:xfrm>
            <a:off x="5657328" y="5663200"/>
            <a:ext cx="1123950" cy="266700"/>
          </a:xfrm>
          <a:prstGeom prst="rect">
            <a:avLst/>
          </a:prstGeom>
          <a:solidFill>
            <a:srgbClr val="050712">
              <a:alpha val="90196"/>
            </a:srgbClr>
          </a:solidFill>
          <a:ln w="9525">
            <a:solidFill>
              <a:srgbClr val="E6B557"/>
            </a:solidFill>
            <a:prstDash val="solid"/>
          </a:ln>
        </p:spPr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405A0B7-7232-4590-9C78-700BD60AFE9F}"/>
              </a:ext>
            </a:extLst>
          </p:cNvPr>
          <p:cNvSpPr>
            <a:spLocks noGrp="1"/>
          </p:cNvSpPr>
          <p:nvPr/>
        </p:nvSpPr>
        <p:spPr>
          <a:xfrm>
            <a:off x="5752578" y="5748925"/>
            <a:ext cx="933450" cy="1143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713" b="1">
                <a:solidFill>
                  <a:srgbClr val="F2ECF7"/>
                </a:solidFill>
                <a:latin typeface="Aptos"/>
                <a:ea typeface="Aptos"/>
                <a:cs typeface="Aptos"/>
              </a:defRPr>
            </a:pPr>
            <a:r>
              <a:rPr lang="en-US" sz="713" b="1" dirty="0">
                <a:solidFill>
                  <a:srgbClr val="F2ECF7"/>
                </a:solidFill>
                <a:latin typeface="Aptos"/>
                <a:ea typeface="Aptos"/>
                <a:cs typeface="Aptos"/>
              </a:rPr>
              <a:t>Pop Art</a:t>
            </a:r>
            <a:endParaRPr sz="713" b="1" dirty="0">
              <a:solidFill>
                <a:srgbClr val="F2ECF7"/>
              </a:solidFill>
              <a:latin typeface="Aptos"/>
              <a:ea typeface="Aptos"/>
              <a:cs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996861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8BFD3A28-6604-498F-8090-8FE06678124E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50712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6479ADF-1CCE-4C80-BC5D-A3119EC9F0C4}"/>
              </a:ext>
            </a:extLst>
          </p:cNvPr>
          <p:cNvSpPr>
            <a:spLocks noGrp="1"/>
          </p:cNvSpPr>
          <p:nvPr/>
        </p:nvSpPr>
        <p:spPr>
          <a:xfrm>
            <a:off x="0" y="4953000"/>
            <a:ext cx="12192000" cy="1905000"/>
          </a:xfrm>
          <a:prstGeom prst="rect">
            <a:avLst/>
          </a:prstGeom>
          <a:solidFill>
            <a:srgbClr val="100B1D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B78856A-9722-4E4C-AC98-98BB6CEA20BB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123825"/>
          </a:xfrm>
          <a:prstGeom prst="rect">
            <a:avLst/>
          </a:prstGeom>
          <a:solidFill>
            <a:srgbClr val="E6B557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60127C6-A58D-430B-9D98-E48B50C26BE8}"/>
              </a:ext>
            </a:extLst>
          </p:cNvPr>
          <p:cNvSpPr>
            <a:spLocks noGrp="1"/>
          </p:cNvSpPr>
          <p:nvPr/>
        </p:nvSpPr>
        <p:spPr>
          <a:xfrm>
            <a:off x="552450" y="533400"/>
            <a:ext cx="1295400" cy="266700"/>
          </a:xfrm>
          <a:prstGeom prst="rect">
            <a:avLst/>
          </a:prstGeom>
          <a:solidFill>
            <a:srgbClr val="19172B"/>
          </a:solidFill>
          <a:ln w="9525">
            <a:solidFill>
              <a:srgbClr val="E6B557"/>
            </a:solidFill>
            <a:prstDash val="solid"/>
          </a:ln>
        </p:spPr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D1B28DB-741D-4C7F-B518-BB64D8A9A7CA}"/>
              </a:ext>
            </a:extLst>
          </p:cNvPr>
          <p:cNvSpPr>
            <a:spLocks noGrp="1"/>
          </p:cNvSpPr>
          <p:nvPr/>
        </p:nvSpPr>
        <p:spPr>
          <a:xfrm>
            <a:off x="685800" y="612601"/>
            <a:ext cx="1028700" cy="142875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638" b="1">
                <a:solidFill>
                  <a:srgbClr val="E6B557"/>
                </a:solidFill>
                <a:latin typeface="Aptos"/>
                <a:ea typeface="Aptos"/>
                <a:cs typeface="Aptos"/>
              </a:defRPr>
            </a:pPr>
            <a:r>
              <a:rPr sz="638" b="1" dirty="0">
                <a:solidFill>
                  <a:srgbClr val="E6B557"/>
                </a:solidFill>
                <a:latin typeface="Aptos"/>
                <a:ea typeface="Aptos"/>
                <a:cs typeface="Aptos"/>
              </a:rPr>
              <a:t>ДО / ПОСЛЕ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C0A9EDD-B6C5-4A0E-BB89-67269DC9F420}"/>
              </a:ext>
            </a:extLst>
          </p:cNvPr>
          <p:cNvSpPr>
            <a:spLocks noGrp="1"/>
          </p:cNvSpPr>
          <p:nvPr/>
        </p:nvSpPr>
        <p:spPr>
          <a:xfrm>
            <a:off x="552450" y="990600"/>
            <a:ext cx="4857750" cy="952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3000" b="1">
                <a:solidFill>
                  <a:srgbClr val="F2ECF7"/>
                </a:solidFill>
                <a:latin typeface="Georgia"/>
                <a:ea typeface="Georgia"/>
                <a:cs typeface="Georgia"/>
              </a:defRPr>
            </a:pPr>
            <a:r>
              <a:rPr lang="ru-RU" sz="3000" b="1" dirty="0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Настроение</a:t>
            </a:r>
            <a:r>
              <a:rPr sz="3000" b="1" dirty="0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17348CA-0EF4-46A8-906A-9B7D4E86C628}"/>
              </a:ext>
            </a:extLst>
          </p:cNvPr>
          <p:cNvSpPr>
            <a:spLocks noGrp="1"/>
          </p:cNvSpPr>
          <p:nvPr/>
        </p:nvSpPr>
        <p:spPr>
          <a:xfrm>
            <a:off x="571500" y="1620228"/>
            <a:ext cx="4476750" cy="3810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200" b="0">
                <a:solidFill>
                  <a:srgbClr val="B9B7CC"/>
                </a:solidFill>
                <a:latin typeface="Aptos"/>
                <a:ea typeface="Aptos"/>
                <a:cs typeface="Aptos"/>
              </a:defRPr>
            </a:pPr>
            <a:r>
              <a:rPr lang="ru-RU" sz="1200" dirty="0">
                <a:solidFill>
                  <a:srgbClr val="B9B7CC"/>
                </a:solidFill>
                <a:latin typeface="Calibri Light (Заголовки)"/>
                <a:ea typeface="Aptos"/>
                <a:cs typeface="Aptos"/>
              </a:rPr>
              <a:t>Гость моментально видит перевоплощение на экране, снимок добавляется в онлайн-галерею и готов к печати.</a:t>
            </a:r>
            <a:endParaRPr sz="1200" b="0" dirty="0">
              <a:solidFill>
                <a:srgbClr val="B9B7CC"/>
              </a:solidFill>
              <a:latin typeface="Calibri Light (Заголовки)"/>
              <a:ea typeface="Aptos"/>
              <a:cs typeface="Apto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6DD8E0F-0870-4CC2-A031-46377FEA3D20}"/>
              </a:ext>
            </a:extLst>
          </p:cNvPr>
          <p:cNvSpPr>
            <a:spLocks noGrp="1"/>
          </p:cNvSpPr>
          <p:nvPr/>
        </p:nvSpPr>
        <p:spPr>
          <a:xfrm>
            <a:off x="571500" y="2417523"/>
            <a:ext cx="3810000" cy="2821227"/>
          </a:xfrm>
          <a:prstGeom prst="rect">
            <a:avLst/>
          </a:prstGeom>
          <a:solidFill>
            <a:srgbClr val="171528"/>
          </a:solidFill>
          <a:ln w="9525">
            <a:solidFill>
              <a:srgbClr val="373550"/>
            </a:solidFill>
            <a:prstDash val="solid"/>
          </a:ln>
        </p:spPr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FB4A66F-D37A-44B2-8A41-58C62B74686C}"/>
              </a:ext>
            </a:extLst>
          </p:cNvPr>
          <p:cNvSpPr>
            <a:spLocks noGrp="1"/>
          </p:cNvSpPr>
          <p:nvPr/>
        </p:nvSpPr>
        <p:spPr>
          <a:xfrm>
            <a:off x="632866" y="4991964"/>
            <a:ext cx="1626220" cy="167361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675" b="0">
                <a:solidFill>
                  <a:srgbClr val="B9B7CC"/>
                </a:solidFill>
                <a:latin typeface="Aptos"/>
                <a:ea typeface="Aptos"/>
                <a:cs typeface="Aptos"/>
              </a:defRPr>
            </a:pPr>
            <a:r>
              <a:rPr sz="675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исходник</a:t>
            </a:r>
            <a:endParaRPr sz="675" b="0" dirty="0">
              <a:solidFill>
                <a:srgbClr val="B9B7CC"/>
              </a:solidFill>
              <a:latin typeface="Aptos"/>
              <a:ea typeface="Aptos"/>
              <a:cs typeface="Apto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C52FCE9-A2EA-4E12-81C2-466D532CB7E7}"/>
              </a:ext>
            </a:extLst>
          </p:cNvPr>
          <p:cNvSpPr>
            <a:spLocks noGrp="1"/>
          </p:cNvSpPr>
          <p:nvPr/>
        </p:nvSpPr>
        <p:spPr>
          <a:xfrm>
            <a:off x="2411933" y="4991793"/>
            <a:ext cx="1626220" cy="167361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675" b="1">
                <a:solidFill>
                  <a:srgbClr val="F6D987"/>
                </a:solidFill>
                <a:latin typeface="Aptos"/>
                <a:ea typeface="Aptos"/>
                <a:cs typeface="Aptos"/>
              </a:defRPr>
            </a:pPr>
            <a:r>
              <a:rPr lang="ru-RU" sz="675" b="1" dirty="0">
                <a:solidFill>
                  <a:srgbClr val="F6D987"/>
                </a:solidFill>
                <a:latin typeface="Aptos"/>
                <a:ea typeface="Aptos"/>
                <a:cs typeface="Aptos"/>
              </a:rPr>
              <a:t>ИИ</a:t>
            </a:r>
            <a:r>
              <a:rPr sz="675" b="1" dirty="0">
                <a:solidFill>
                  <a:srgbClr val="F6D987"/>
                </a:solidFill>
                <a:latin typeface="Aptos"/>
                <a:ea typeface="Aptos"/>
                <a:cs typeface="Aptos"/>
              </a:rPr>
              <a:t>-</a:t>
            </a:r>
            <a:r>
              <a:rPr sz="675" b="1" dirty="0" err="1">
                <a:solidFill>
                  <a:srgbClr val="F6D987"/>
                </a:solidFill>
                <a:latin typeface="Aptos"/>
                <a:ea typeface="Aptos"/>
                <a:cs typeface="Aptos"/>
              </a:rPr>
              <a:t>портрет</a:t>
            </a:r>
            <a:endParaRPr sz="675" b="1" dirty="0">
              <a:solidFill>
                <a:srgbClr val="F6D987"/>
              </a:solidFill>
              <a:latin typeface="Aptos"/>
              <a:ea typeface="Aptos"/>
              <a:cs typeface="Apto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488AAF6-DBB9-45DD-982D-5D5C83919301}"/>
              </a:ext>
            </a:extLst>
          </p:cNvPr>
          <p:cNvSpPr>
            <a:spLocks noGrp="1"/>
          </p:cNvSpPr>
          <p:nvPr/>
        </p:nvSpPr>
        <p:spPr>
          <a:xfrm>
            <a:off x="4191000" y="2417523"/>
            <a:ext cx="3810000" cy="2821227"/>
          </a:xfrm>
          <a:prstGeom prst="rect">
            <a:avLst/>
          </a:prstGeom>
          <a:solidFill>
            <a:srgbClr val="171528"/>
          </a:solidFill>
          <a:ln w="9525">
            <a:solidFill>
              <a:srgbClr val="373550"/>
            </a:solidFill>
            <a:prstDash val="solid"/>
          </a:ln>
        </p:spPr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DC41D6D-6F16-40AE-92A7-F39DD0A32BCE}"/>
              </a:ext>
            </a:extLst>
          </p:cNvPr>
          <p:cNvSpPr>
            <a:spLocks noGrp="1"/>
          </p:cNvSpPr>
          <p:nvPr/>
        </p:nvSpPr>
        <p:spPr>
          <a:xfrm>
            <a:off x="4316717" y="4983446"/>
            <a:ext cx="1626220" cy="167361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675" b="0">
                <a:solidFill>
                  <a:srgbClr val="B9B7CC"/>
                </a:solidFill>
                <a:latin typeface="Aptos"/>
                <a:ea typeface="Aptos"/>
                <a:cs typeface="Aptos"/>
              </a:defRPr>
            </a:pPr>
            <a:r>
              <a:rPr sz="675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исходник</a:t>
            </a:r>
            <a:endParaRPr sz="675" b="0" dirty="0">
              <a:solidFill>
                <a:srgbClr val="B9B7CC"/>
              </a:solidFill>
              <a:latin typeface="Aptos"/>
              <a:ea typeface="Aptos"/>
              <a:cs typeface="Aptos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9E6C951-DF5E-4769-B75B-37A4CA99308F}"/>
              </a:ext>
            </a:extLst>
          </p:cNvPr>
          <p:cNvSpPr>
            <a:spLocks noGrp="1"/>
          </p:cNvSpPr>
          <p:nvPr/>
        </p:nvSpPr>
        <p:spPr>
          <a:xfrm>
            <a:off x="6005314" y="4991794"/>
            <a:ext cx="1626220" cy="167361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675" b="1">
                <a:solidFill>
                  <a:srgbClr val="F6D987"/>
                </a:solidFill>
                <a:latin typeface="Aptos"/>
                <a:ea typeface="Aptos"/>
                <a:cs typeface="Aptos"/>
              </a:defRPr>
            </a:pPr>
            <a:r>
              <a:rPr lang="ru-RU" sz="675" b="1" dirty="0">
                <a:solidFill>
                  <a:srgbClr val="F6D987"/>
                </a:solidFill>
                <a:latin typeface="Aptos"/>
                <a:ea typeface="Aptos"/>
                <a:cs typeface="Aptos"/>
              </a:rPr>
              <a:t>ИИ</a:t>
            </a:r>
            <a:r>
              <a:rPr sz="675" b="1" dirty="0">
                <a:solidFill>
                  <a:srgbClr val="F6D987"/>
                </a:solidFill>
                <a:latin typeface="Aptos"/>
                <a:ea typeface="Aptos"/>
                <a:cs typeface="Aptos"/>
              </a:rPr>
              <a:t>-</a:t>
            </a:r>
            <a:r>
              <a:rPr sz="675" b="1" dirty="0" err="1">
                <a:solidFill>
                  <a:srgbClr val="F6D987"/>
                </a:solidFill>
                <a:latin typeface="Aptos"/>
                <a:ea typeface="Aptos"/>
                <a:cs typeface="Aptos"/>
              </a:rPr>
              <a:t>портрет</a:t>
            </a:r>
            <a:endParaRPr sz="675" b="1" dirty="0">
              <a:solidFill>
                <a:srgbClr val="F6D987"/>
              </a:solidFill>
              <a:latin typeface="Aptos"/>
              <a:ea typeface="Aptos"/>
              <a:cs typeface="Aptos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D136815-DC00-4A81-A9FB-A8FCD7F9370B}"/>
              </a:ext>
            </a:extLst>
          </p:cNvPr>
          <p:cNvSpPr>
            <a:spLocks noGrp="1"/>
          </p:cNvSpPr>
          <p:nvPr/>
        </p:nvSpPr>
        <p:spPr>
          <a:xfrm>
            <a:off x="7810500" y="2417523"/>
            <a:ext cx="3810000" cy="2821227"/>
          </a:xfrm>
          <a:prstGeom prst="rect">
            <a:avLst/>
          </a:prstGeom>
          <a:solidFill>
            <a:srgbClr val="171528"/>
          </a:solidFill>
          <a:ln w="9525">
            <a:solidFill>
              <a:srgbClr val="373550"/>
            </a:solidFill>
            <a:prstDash val="solid"/>
          </a:ln>
        </p:spPr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DC1CCD5-B5E2-4621-9449-62F70AFE65B4}"/>
              </a:ext>
            </a:extLst>
          </p:cNvPr>
          <p:cNvSpPr>
            <a:spLocks noGrp="1"/>
          </p:cNvSpPr>
          <p:nvPr/>
        </p:nvSpPr>
        <p:spPr>
          <a:xfrm>
            <a:off x="8033559" y="4983446"/>
            <a:ext cx="1626220" cy="167361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675" b="0">
                <a:solidFill>
                  <a:srgbClr val="B9B7CC"/>
                </a:solidFill>
                <a:latin typeface="Aptos"/>
                <a:ea typeface="Aptos"/>
                <a:cs typeface="Aptos"/>
              </a:defRPr>
            </a:pPr>
            <a:r>
              <a:rPr sz="675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исходник</a:t>
            </a:r>
            <a:endParaRPr sz="675" b="0" dirty="0">
              <a:solidFill>
                <a:srgbClr val="B9B7CC"/>
              </a:solidFill>
              <a:latin typeface="Aptos"/>
              <a:ea typeface="Aptos"/>
              <a:cs typeface="Aptos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493BF07-28DE-40DD-9B92-53118F336D19}"/>
              </a:ext>
            </a:extLst>
          </p:cNvPr>
          <p:cNvSpPr>
            <a:spLocks noGrp="1"/>
          </p:cNvSpPr>
          <p:nvPr/>
        </p:nvSpPr>
        <p:spPr>
          <a:xfrm>
            <a:off x="9826505" y="4997708"/>
            <a:ext cx="1626220" cy="167361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675" b="1">
                <a:solidFill>
                  <a:srgbClr val="F6D987"/>
                </a:solidFill>
                <a:latin typeface="Aptos"/>
                <a:ea typeface="Aptos"/>
                <a:cs typeface="Aptos"/>
              </a:defRPr>
            </a:pPr>
            <a:r>
              <a:rPr lang="ru-RU" sz="675" b="1" dirty="0">
                <a:solidFill>
                  <a:srgbClr val="F6D987"/>
                </a:solidFill>
                <a:latin typeface="Aptos"/>
                <a:ea typeface="Aptos"/>
                <a:cs typeface="Aptos"/>
              </a:rPr>
              <a:t>ИИ</a:t>
            </a:r>
            <a:r>
              <a:rPr sz="675" b="1" dirty="0">
                <a:solidFill>
                  <a:srgbClr val="F6D987"/>
                </a:solidFill>
                <a:latin typeface="Aptos"/>
                <a:ea typeface="Aptos"/>
                <a:cs typeface="Aptos"/>
              </a:rPr>
              <a:t>-</a:t>
            </a:r>
            <a:r>
              <a:rPr sz="675" b="1" dirty="0" err="1">
                <a:solidFill>
                  <a:srgbClr val="F6D987"/>
                </a:solidFill>
                <a:latin typeface="Aptos"/>
                <a:ea typeface="Aptos"/>
                <a:cs typeface="Aptos"/>
              </a:rPr>
              <a:t>портрет</a:t>
            </a:r>
            <a:endParaRPr sz="675" b="1" dirty="0">
              <a:solidFill>
                <a:srgbClr val="F6D987"/>
              </a:solidFill>
              <a:latin typeface="Aptos"/>
              <a:ea typeface="Aptos"/>
              <a:cs typeface="Aptos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ED2A19DA-F4D8-4F9E-8376-2E444434135B}"/>
              </a:ext>
            </a:extLst>
          </p:cNvPr>
          <p:cNvSpPr>
            <a:spLocks noGrp="1"/>
          </p:cNvSpPr>
          <p:nvPr/>
        </p:nvSpPr>
        <p:spPr>
          <a:xfrm>
            <a:off x="1714500" y="5581650"/>
            <a:ext cx="8286750" cy="3238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275" b="1">
                <a:solidFill>
                  <a:srgbClr val="F2ECF7"/>
                </a:solidFill>
                <a:latin typeface="Georgia"/>
                <a:ea typeface="Georgia"/>
                <a:cs typeface="Georgia"/>
              </a:defRPr>
            </a:pPr>
            <a:r>
              <a:rPr sz="1275" b="1" dirty="0" err="1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Сильная</a:t>
            </a:r>
            <a:r>
              <a:rPr sz="1275" b="1" dirty="0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 </a:t>
            </a:r>
            <a:r>
              <a:rPr sz="1275" b="1" dirty="0" err="1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сторона</a:t>
            </a:r>
            <a:r>
              <a:rPr sz="1275" b="1" dirty="0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 </a:t>
            </a:r>
            <a:r>
              <a:rPr sz="1275" b="1" dirty="0" err="1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формата</a:t>
            </a:r>
            <a:r>
              <a:rPr sz="1275" b="1" dirty="0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 — </a:t>
            </a:r>
            <a:r>
              <a:rPr sz="1275" b="1" dirty="0" err="1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узнаваемость</a:t>
            </a:r>
            <a:r>
              <a:rPr sz="1275" b="1" dirty="0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 </a:t>
            </a:r>
            <a:r>
              <a:rPr sz="1275" b="1" dirty="0" err="1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человека</a:t>
            </a:r>
            <a:r>
              <a:rPr sz="1275" b="1" dirty="0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 </a:t>
            </a:r>
            <a:r>
              <a:rPr sz="1275" b="1" dirty="0" err="1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сохраняется</a:t>
            </a:r>
            <a:r>
              <a:rPr sz="1275" b="1" dirty="0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, а </a:t>
            </a:r>
            <a:r>
              <a:rPr sz="1275" b="1" dirty="0" err="1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свет</a:t>
            </a:r>
            <a:r>
              <a:rPr sz="1275" b="1" dirty="0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, </a:t>
            </a:r>
            <a:r>
              <a:rPr sz="1275" b="1" dirty="0" err="1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одежда</a:t>
            </a:r>
            <a:r>
              <a:rPr sz="1275" b="1" dirty="0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 и </a:t>
            </a:r>
            <a:r>
              <a:rPr sz="1275" b="1" dirty="0" err="1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атмосфера</a:t>
            </a:r>
            <a:r>
              <a:rPr sz="1275" b="1" dirty="0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 </a:t>
            </a:r>
            <a:r>
              <a:rPr sz="1275" b="1" dirty="0" err="1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становятся</a:t>
            </a:r>
            <a:r>
              <a:rPr sz="1275" b="1" dirty="0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 </a:t>
            </a:r>
            <a:r>
              <a:rPr sz="1275" b="1" dirty="0" err="1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частью</a:t>
            </a:r>
            <a:r>
              <a:rPr sz="1275" b="1" dirty="0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 </a:t>
            </a:r>
            <a:r>
              <a:rPr sz="1275" b="1" dirty="0" err="1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темы</a:t>
            </a:r>
            <a:r>
              <a:rPr sz="1275" b="1" dirty="0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 </a:t>
            </a:r>
            <a:r>
              <a:rPr sz="1275" b="1" dirty="0" err="1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вечера</a:t>
            </a:r>
            <a:r>
              <a:rPr sz="1275" b="1" dirty="0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.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52450" y="6201427"/>
            <a:ext cx="1123950" cy="132046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730DD1B-251D-45D2-B3B6-4F94C930DABB}"/>
              </a:ext>
            </a:extLst>
          </p:cNvPr>
          <p:cNvSpPr>
            <a:spLocks noGrp="1"/>
          </p:cNvSpPr>
          <p:nvPr/>
        </p:nvSpPr>
        <p:spPr>
          <a:xfrm>
            <a:off x="11068050" y="6143625"/>
            <a:ext cx="55245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900" b="1">
                <a:solidFill>
                  <a:srgbClr val="E6B557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E6B557"/>
                </a:solidFill>
                <a:latin typeface="Aptos"/>
                <a:ea typeface="Aptos"/>
                <a:cs typeface="Aptos"/>
              </a:rPr>
              <a:t>05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69454D4-37B0-45EC-B5E7-D51BDA0D57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19482" r="1708" b="4674"/>
          <a:stretch/>
        </p:blipFill>
        <p:spPr>
          <a:xfrm>
            <a:off x="695798" y="2634294"/>
            <a:ext cx="1596432" cy="232272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E24AF3F-ED9F-444F-AC32-7355A5F445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8" r="4105" b="4324"/>
          <a:stretch/>
        </p:blipFill>
        <p:spPr>
          <a:xfrm>
            <a:off x="2387302" y="2634294"/>
            <a:ext cx="1667832" cy="232272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719B97E-4417-4155-8CDF-25E9543DF3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11788" r="5193" b="7596"/>
          <a:stretch/>
        </p:blipFill>
        <p:spPr>
          <a:xfrm>
            <a:off x="6041594" y="2572209"/>
            <a:ext cx="1573566" cy="237816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3DC2967-A996-4BD3-B1F4-D643671160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7" t="8185" b="4646"/>
          <a:stretch/>
        </p:blipFill>
        <p:spPr>
          <a:xfrm>
            <a:off x="4381236" y="2578472"/>
            <a:ext cx="1573565" cy="237816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81CD882-56C4-49D4-8326-AE39CF5E9E4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" t="24722" r="18882" b="4215"/>
          <a:stretch/>
        </p:blipFill>
        <p:spPr>
          <a:xfrm>
            <a:off x="9826505" y="2564387"/>
            <a:ext cx="1513460" cy="2384175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90A39EA-4016-454D-8CEB-E1B7A176DE9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9" r="17828" b="10107"/>
          <a:stretch/>
        </p:blipFill>
        <p:spPr>
          <a:xfrm>
            <a:off x="8029460" y="2567582"/>
            <a:ext cx="1729475" cy="236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57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B581FB12-7A17-4946-86A3-B6536E446D09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50712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C113DD9-44D1-4B97-BCD0-C9F75A3021CD}"/>
              </a:ext>
            </a:extLst>
          </p:cNvPr>
          <p:cNvSpPr>
            <a:spLocks noGrp="1"/>
          </p:cNvSpPr>
          <p:nvPr/>
        </p:nvSpPr>
        <p:spPr>
          <a:xfrm>
            <a:off x="0" y="4953000"/>
            <a:ext cx="12192000" cy="1905000"/>
          </a:xfrm>
          <a:prstGeom prst="rect">
            <a:avLst/>
          </a:prstGeom>
          <a:solidFill>
            <a:srgbClr val="100B1D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EC42EFE-DC75-4653-9660-0BCD8325E586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123825"/>
          </a:xfrm>
          <a:prstGeom prst="rect">
            <a:avLst/>
          </a:prstGeom>
          <a:solidFill>
            <a:srgbClr val="E6B557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12BA186-907D-4CA5-B7B9-6DE042378943}"/>
              </a:ext>
            </a:extLst>
          </p:cNvPr>
          <p:cNvSpPr>
            <a:spLocks noGrp="1"/>
          </p:cNvSpPr>
          <p:nvPr/>
        </p:nvSpPr>
        <p:spPr>
          <a:xfrm>
            <a:off x="552450" y="533400"/>
            <a:ext cx="2000250" cy="266700"/>
          </a:xfrm>
          <a:prstGeom prst="rect">
            <a:avLst/>
          </a:prstGeom>
          <a:solidFill>
            <a:srgbClr val="19172B"/>
          </a:solidFill>
          <a:ln w="9525">
            <a:solidFill>
              <a:srgbClr val="E6B557"/>
            </a:solidFill>
            <a:prstDash val="solid"/>
          </a:ln>
        </p:spPr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7324BE5-44D8-4F58-8CFB-81426356B20A}"/>
              </a:ext>
            </a:extLst>
          </p:cNvPr>
          <p:cNvSpPr>
            <a:spLocks noGrp="1"/>
          </p:cNvSpPr>
          <p:nvPr/>
        </p:nvSpPr>
        <p:spPr>
          <a:xfrm>
            <a:off x="685800" y="612601"/>
            <a:ext cx="1733550" cy="142875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638" b="1">
                <a:solidFill>
                  <a:srgbClr val="E6B557"/>
                </a:solidFill>
                <a:latin typeface="Aptos"/>
                <a:ea typeface="Aptos"/>
                <a:cs typeface="Aptos"/>
              </a:defRPr>
            </a:pPr>
            <a:r>
              <a:rPr sz="638" b="1" dirty="0">
                <a:solidFill>
                  <a:srgbClr val="E6B557"/>
                </a:solidFill>
                <a:latin typeface="Aptos"/>
                <a:ea typeface="Aptos"/>
                <a:cs typeface="Aptos"/>
              </a:rPr>
              <a:t>ЧТО НУЖНО ОТ ПЛОЩАДКИ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3C2F221-4D64-4333-8ADB-17BDD95A19BE}"/>
              </a:ext>
            </a:extLst>
          </p:cNvPr>
          <p:cNvSpPr>
            <a:spLocks noGrp="1"/>
          </p:cNvSpPr>
          <p:nvPr/>
        </p:nvSpPr>
        <p:spPr>
          <a:xfrm>
            <a:off x="552450" y="990600"/>
            <a:ext cx="6858000" cy="914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850" b="1">
                <a:solidFill>
                  <a:srgbClr val="F2ECF7"/>
                </a:solidFill>
                <a:latin typeface="Georgia"/>
                <a:ea typeface="Georgia"/>
                <a:cs typeface="Georgia"/>
              </a:defRPr>
            </a:pPr>
            <a:r>
              <a:rPr sz="2850" b="1" dirty="0" err="1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Монта</a:t>
            </a:r>
            <a:r>
              <a:rPr lang="ru-RU" sz="2850" b="1" dirty="0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ж:</a:t>
            </a:r>
            <a:br>
              <a:rPr lang="ru-RU" sz="2850" b="1" dirty="0">
                <a:solidFill>
                  <a:srgbClr val="F2ECF7"/>
                </a:solidFill>
                <a:latin typeface="Georgia"/>
                <a:ea typeface="Georgia"/>
                <a:cs typeface="Georgia"/>
              </a:rPr>
            </a:br>
            <a:r>
              <a:rPr lang="ru-RU" sz="2850" b="1" dirty="0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Привезем, установим, запустим</a:t>
            </a:r>
            <a:endParaRPr sz="2850" b="1" dirty="0">
              <a:solidFill>
                <a:srgbClr val="F2ECF7"/>
              </a:solidFill>
              <a:latin typeface="Georgia"/>
              <a:ea typeface="Georgia"/>
              <a:cs typeface="Georgia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5F8D7E1-A668-492F-8DB8-865A5865FF4B}"/>
              </a:ext>
            </a:extLst>
          </p:cNvPr>
          <p:cNvSpPr>
            <a:spLocks noGrp="1"/>
          </p:cNvSpPr>
          <p:nvPr/>
        </p:nvSpPr>
        <p:spPr>
          <a:xfrm>
            <a:off x="916488" y="3114675"/>
            <a:ext cx="2876550" cy="857250"/>
          </a:xfrm>
          <a:prstGeom prst="rect">
            <a:avLst/>
          </a:prstGeom>
          <a:solidFill>
            <a:srgbClr val="171528"/>
          </a:solidFill>
          <a:ln w="9525">
            <a:solidFill>
              <a:srgbClr val="373550"/>
            </a:solidFill>
            <a:prstDash val="solid"/>
          </a:ln>
        </p:spPr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1E23373-6F4B-4E4C-9685-579327274DE7}"/>
              </a:ext>
            </a:extLst>
          </p:cNvPr>
          <p:cNvSpPr>
            <a:spLocks noGrp="1"/>
          </p:cNvSpPr>
          <p:nvPr/>
        </p:nvSpPr>
        <p:spPr>
          <a:xfrm>
            <a:off x="1106988" y="3286125"/>
            <a:ext cx="1009650" cy="3048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875" b="1">
                <a:solidFill>
                  <a:srgbClr val="F6D987"/>
                </a:solidFill>
                <a:latin typeface="Georgia"/>
                <a:ea typeface="Georgia"/>
                <a:cs typeface="Georgia"/>
              </a:defRPr>
            </a:pPr>
            <a:r>
              <a:rPr sz="1875" b="1" dirty="0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2×2 м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B912CAE-7F01-4B16-A7B1-9693DF949944}"/>
              </a:ext>
            </a:extLst>
          </p:cNvPr>
          <p:cNvSpPr>
            <a:spLocks noGrp="1"/>
          </p:cNvSpPr>
          <p:nvPr/>
        </p:nvSpPr>
        <p:spPr>
          <a:xfrm>
            <a:off x="2116638" y="3324225"/>
            <a:ext cx="1390650" cy="400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B9B7CC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B9B7CC"/>
                </a:solidFill>
                <a:latin typeface="Aptos"/>
                <a:ea typeface="Aptos"/>
                <a:cs typeface="Aptos"/>
              </a:rPr>
              <a:t>место под будку, фон и оператора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7400BF5-ED62-4A9C-9443-261DD258EB7F}"/>
              </a:ext>
            </a:extLst>
          </p:cNvPr>
          <p:cNvSpPr>
            <a:spLocks noGrp="1"/>
          </p:cNvSpPr>
          <p:nvPr/>
        </p:nvSpPr>
        <p:spPr>
          <a:xfrm>
            <a:off x="4459788" y="3114675"/>
            <a:ext cx="2876550" cy="857250"/>
          </a:xfrm>
          <a:prstGeom prst="rect">
            <a:avLst/>
          </a:prstGeom>
          <a:solidFill>
            <a:srgbClr val="171528"/>
          </a:solidFill>
          <a:ln w="9525">
            <a:solidFill>
              <a:srgbClr val="373550"/>
            </a:solidFill>
            <a:prstDash val="solid"/>
          </a:ln>
        </p:spPr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CC58C79-4604-49A8-B878-25C0EFA3A784}"/>
              </a:ext>
            </a:extLst>
          </p:cNvPr>
          <p:cNvSpPr>
            <a:spLocks noGrp="1"/>
          </p:cNvSpPr>
          <p:nvPr/>
        </p:nvSpPr>
        <p:spPr>
          <a:xfrm>
            <a:off x="4650288" y="3286125"/>
            <a:ext cx="1009650" cy="3048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875" b="1">
                <a:solidFill>
                  <a:srgbClr val="F6D987"/>
                </a:solidFill>
                <a:latin typeface="Georgia"/>
                <a:ea typeface="Georgia"/>
                <a:cs typeface="Georgia"/>
              </a:defRPr>
            </a:pPr>
            <a:r>
              <a:rPr sz="1875" b="1" dirty="0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220 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C41C9CA-C4E3-4D20-809F-309546D663D3}"/>
              </a:ext>
            </a:extLst>
          </p:cNvPr>
          <p:cNvSpPr>
            <a:spLocks noGrp="1"/>
          </p:cNvSpPr>
          <p:nvPr/>
        </p:nvSpPr>
        <p:spPr>
          <a:xfrm>
            <a:off x="5659938" y="3324225"/>
            <a:ext cx="1390650" cy="400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B9B7CC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B9B7CC"/>
                </a:solidFill>
                <a:latin typeface="Aptos"/>
                <a:ea typeface="Aptos"/>
                <a:cs typeface="Aptos"/>
              </a:rPr>
              <a:t>обычная розетка 16 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7195CBF-BE16-41FA-B39B-DA73A2069925}"/>
              </a:ext>
            </a:extLst>
          </p:cNvPr>
          <p:cNvSpPr>
            <a:spLocks noGrp="1"/>
          </p:cNvSpPr>
          <p:nvPr/>
        </p:nvSpPr>
        <p:spPr>
          <a:xfrm>
            <a:off x="8003088" y="3114675"/>
            <a:ext cx="2876550" cy="857250"/>
          </a:xfrm>
          <a:prstGeom prst="rect">
            <a:avLst/>
          </a:prstGeom>
          <a:solidFill>
            <a:srgbClr val="171528"/>
          </a:solidFill>
          <a:ln w="9525">
            <a:solidFill>
              <a:srgbClr val="373550"/>
            </a:solidFill>
            <a:prstDash val="solid"/>
          </a:ln>
        </p:spPr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293C625-FD76-4988-8473-8D872C27DD8B}"/>
              </a:ext>
            </a:extLst>
          </p:cNvPr>
          <p:cNvSpPr>
            <a:spLocks noGrp="1"/>
          </p:cNvSpPr>
          <p:nvPr/>
        </p:nvSpPr>
        <p:spPr>
          <a:xfrm>
            <a:off x="8193588" y="3286125"/>
            <a:ext cx="1009650" cy="3048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875" b="1">
                <a:solidFill>
                  <a:srgbClr val="F6D987"/>
                </a:solidFill>
                <a:latin typeface="Georgia"/>
                <a:ea typeface="Georgia"/>
                <a:cs typeface="Georgia"/>
              </a:defRPr>
            </a:pPr>
            <a:r>
              <a:rPr sz="1875" b="1" dirty="0" err="1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Свет</a:t>
            </a:r>
            <a:endParaRPr sz="1875" b="1" dirty="0">
              <a:solidFill>
                <a:srgbClr val="F6D987"/>
              </a:solidFill>
              <a:latin typeface="Georgia"/>
              <a:ea typeface="Georgia"/>
              <a:cs typeface="Georgia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54CB4CB-89AF-475D-9AF3-91C9DA3F2969}"/>
              </a:ext>
            </a:extLst>
          </p:cNvPr>
          <p:cNvSpPr>
            <a:spLocks noGrp="1"/>
          </p:cNvSpPr>
          <p:nvPr/>
        </p:nvSpPr>
        <p:spPr>
          <a:xfrm>
            <a:off x="9203238" y="3324225"/>
            <a:ext cx="1390650" cy="400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B9B7CC"/>
                </a:solidFill>
                <a:latin typeface="Aptos"/>
                <a:ea typeface="Aptos"/>
                <a:cs typeface="Aptos"/>
              </a:defRPr>
            </a:pPr>
            <a:r>
              <a:rPr lang="ru-RU" sz="975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используем дополнительны</a:t>
            </a:r>
            <a:r>
              <a:rPr lang="ru-RU" sz="975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е источники света</a:t>
            </a:r>
            <a:endParaRPr sz="975" b="0" dirty="0">
              <a:solidFill>
                <a:srgbClr val="B9B7CC"/>
              </a:solidFill>
              <a:latin typeface="Aptos"/>
              <a:ea typeface="Aptos"/>
              <a:cs typeface="Aptos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018C7E8-D62B-4868-B0DD-7B75AD6D17CB}"/>
              </a:ext>
            </a:extLst>
          </p:cNvPr>
          <p:cNvSpPr>
            <a:spLocks noGrp="1"/>
          </p:cNvSpPr>
          <p:nvPr/>
        </p:nvSpPr>
        <p:spPr>
          <a:xfrm>
            <a:off x="916488" y="4314825"/>
            <a:ext cx="2876550" cy="857250"/>
          </a:xfrm>
          <a:prstGeom prst="rect">
            <a:avLst/>
          </a:prstGeom>
          <a:solidFill>
            <a:srgbClr val="171528"/>
          </a:solidFill>
          <a:ln w="9525">
            <a:solidFill>
              <a:srgbClr val="373550"/>
            </a:solidFill>
            <a:prstDash val="solid"/>
          </a:ln>
        </p:spPr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CD8BEC0-F2FF-466A-8ED3-D44EA4560363}"/>
              </a:ext>
            </a:extLst>
          </p:cNvPr>
          <p:cNvSpPr>
            <a:spLocks noGrp="1"/>
          </p:cNvSpPr>
          <p:nvPr/>
        </p:nvSpPr>
        <p:spPr>
          <a:xfrm>
            <a:off x="1106988" y="4486275"/>
            <a:ext cx="1009650" cy="3048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875" b="1">
                <a:solidFill>
                  <a:srgbClr val="F6D987"/>
                </a:solidFill>
                <a:latin typeface="Georgia"/>
                <a:ea typeface="Georgia"/>
                <a:cs typeface="Georgia"/>
              </a:defRPr>
            </a:pPr>
            <a:r>
              <a:rPr sz="1875" b="1" dirty="0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Wi-Fi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1498FB0-015A-40CA-A947-F0863469500A}"/>
              </a:ext>
            </a:extLst>
          </p:cNvPr>
          <p:cNvSpPr>
            <a:spLocks noGrp="1"/>
          </p:cNvSpPr>
          <p:nvPr/>
        </p:nvSpPr>
        <p:spPr>
          <a:xfrm>
            <a:off x="2116638" y="4524375"/>
            <a:ext cx="1390650" cy="400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B9B7CC"/>
                </a:solidFill>
                <a:latin typeface="Aptos"/>
                <a:ea typeface="Aptos"/>
                <a:cs typeface="Aptos"/>
              </a:defRPr>
            </a:pPr>
            <a:r>
              <a:rPr sz="975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опционально</a:t>
            </a:r>
            <a:r>
              <a:rPr sz="975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: </a:t>
            </a:r>
            <a:r>
              <a:rPr sz="975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можем</a:t>
            </a:r>
            <a:r>
              <a:rPr sz="975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</a:t>
            </a:r>
            <a:r>
              <a:rPr sz="975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работать</a:t>
            </a:r>
            <a:r>
              <a:rPr sz="975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</a:t>
            </a:r>
            <a:r>
              <a:rPr lang="ru-RU" sz="975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и </a:t>
            </a:r>
            <a:r>
              <a:rPr sz="975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офлайн</a:t>
            </a:r>
            <a:endParaRPr sz="975" b="0" dirty="0">
              <a:solidFill>
                <a:srgbClr val="B9B7CC"/>
              </a:solidFill>
              <a:latin typeface="Aptos"/>
              <a:ea typeface="Aptos"/>
              <a:cs typeface="Aptos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950DC03-5D33-43D8-B764-3818334D9A34}"/>
              </a:ext>
            </a:extLst>
          </p:cNvPr>
          <p:cNvSpPr>
            <a:spLocks noGrp="1"/>
          </p:cNvSpPr>
          <p:nvPr/>
        </p:nvSpPr>
        <p:spPr>
          <a:xfrm>
            <a:off x="4459788" y="4314825"/>
            <a:ext cx="2876550" cy="857250"/>
          </a:xfrm>
          <a:prstGeom prst="rect">
            <a:avLst/>
          </a:prstGeom>
          <a:solidFill>
            <a:srgbClr val="171528"/>
          </a:solidFill>
          <a:ln w="9525">
            <a:solidFill>
              <a:srgbClr val="373550"/>
            </a:solidFill>
            <a:prstDash val="solid"/>
          </a:ln>
        </p:spPr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EB3E4D5-0269-4F42-8919-5DA866C6BE69}"/>
              </a:ext>
            </a:extLst>
          </p:cNvPr>
          <p:cNvSpPr>
            <a:spLocks noGrp="1"/>
          </p:cNvSpPr>
          <p:nvPr/>
        </p:nvSpPr>
        <p:spPr>
          <a:xfrm>
            <a:off x="4650288" y="4486275"/>
            <a:ext cx="1009650" cy="3048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875" b="1">
                <a:solidFill>
                  <a:srgbClr val="F6D987"/>
                </a:solidFill>
                <a:latin typeface="Georgia"/>
                <a:ea typeface="Georgia"/>
                <a:cs typeface="Georgia"/>
              </a:defRPr>
            </a:pPr>
            <a:r>
              <a:rPr sz="1875" b="1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Стол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A0C5636-CE86-413C-9AFB-AE47623F3BFA}"/>
              </a:ext>
            </a:extLst>
          </p:cNvPr>
          <p:cNvSpPr>
            <a:spLocks noGrp="1"/>
          </p:cNvSpPr>
          <p:nvPr/>
        </p:nvSpPr>
        <p:spPr>
          <a:xfrm>
            <a:off x="5659938" y="4524375"/>
            <a:ext cx="1390650" cy="400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B9B7CC"/>
                </a:solidFill>
                <a:latin typeface="Aptos"/>
                <a:ea typeface="Aptos"/>
                <a:cs typeface="Aptos"/>
              </a:defRPr>
            </a:pPr>
            <a:r>
              <a:rPr sz="975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60×40 </a:t>
            </a:r>
            <a:r>
              <a:rPr sz="975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см</a:t>
            </a:r>
            <a:r>
              <a:rPr sz="975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</a:t>
            </a:r>
            <a:r>
              <a:rPr sz="975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или</a:t>
            </a:r>
            <a:r>
              <a:rPr sz="975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</a:t>
            </a:r>
            <a:r>
              <a:rPr sz="975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наш</a:t>
            </a:r>
            <a:endParaRPr sz="975" b="0" dirty="0">
              <a:solidFill>
                <a:srgbClr val="B9B7CC"/>
              </a:solidFill>
              <a:latin typeface="Aptos"/>
              <a:ea typeface="Aptos"/>
              <a:cs typeface="Aptos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F885591-FEAF-4ADF-B86A-CAFDA7EC9BB0}"/>
              </a:ext>
            </a:extLst>
          </p:cNvPr>
          <p:cNvSpPr>
            <a:spLocks noGrp="1"/>
          </p:cNvSpPr>
          <p:nvPr/>
        </p:nvSpPr>
        <p:spPr>
          <a:xfrm>
            <a:off x="8003088" y="4314825"/>
            <a:ext cx="2876550" cy="857250"/>
          </a:xfrm>
          <a:prstGeom prst="rect">
            <a:avLst/>
          </a:prstGeom>
          <a:solidFill>
            <a:srgbClr val="171528"/>
          </a:solidFill>
          <a:ln w="9525">
            <a:solidFill>
              <a:srgbClr val="373550"/>
            </a:solidFill>
            <a:prstDash val="solid"/>
          </a:ln>
        </p:spPr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D743658-5CE5-4C3F-A3AF-0F348BAAD7BA}"/>
              </a:ext>
            </a:extLst>
          </p:cNvPr>
          <p:cNvSpPr>
            <a:spLocks noGrp="1"/>
          </p:cNvSpPr>
          <p:nvPr/>
        </p:nvSpPr>
        <p:spPr>
          <a:xfrm>
            <a:off x="8193587" y="4486275"/>
            <a:ext cx="1200933" cy="3048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650" b="1">
                <a:solidFill>
                  <a:srgbClr val="F6D987"/>
                </a:solidFill>
                <a:latin typeface="Georgia"/>
                <a:ea typeface="Georgia"/>
                <a:cs typeface="Georgia"/>
              </a:defRPr>
            </a:pPr>
            <a:r>
              <a:rPr lang="ru-RU" sz="1650" b="1" dirty="0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Доступ</a:t>
            </a:r>
            <a:endParaRPr sz="1650" b="1" dirty="0">
              <a:solidFill>
                <a:srgbClr val="F6D987"/>
              </a:solidFill>
              <a:latin typeface="Georgia"/>
              <a:ea typeface="Georgia"/>
              <a:cs typeface="Georgia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A2E1152-AB01-4FA7-8713-C846FFC7A4D3}"/>
              </a:ext>
            </a:extLst>
          </p:cNvPr>
          <p:cNvSpPr>
            <a:spLocks noGrp="1"/>
          </p:cNvSpPr>
          <p:nvPr/>
        </p:nvSpPr>
        <p:spPr>
          <a:xfrm>
            <a:off x="9203238" y="4524375"/>
            <a:ext cx="1606724" cy="400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B9B7CC"/>
                </a:solidFill>
                <a:latin typeface="Aptos"/>
                <a:ea typeface="Aptos"/>
                <a:cs typeface="Aptos"/>
              </a:defRPr>
            </a:pPr>
            <a:r>
              <a:rPr lang="ru-RU" sz="975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п</a:t>
            </a:r>
            <a:r>
              <a:rPr sz="975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ропуск</a:t>
            </a:r>
            <a:r>
              <a:rPr lang="ru-RU" sz="975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, подъезд, </a:t>
            </a:r>
            <a:r>
              <a:rPr sz="975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лифт</a:t>
            </a:r>
            <a:r>
              <a:rPr sz="975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</a:t>
            </a:r>
            <a:r>
              <a:rPr sz="975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лучше</a:t>
            </a:r>
            <a:r>
              <a:rPr sz="975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</a:t>
            </a:r>
            <a:r>
              <a:rPr sz="975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согласовать</a:t>
            </a:r>
            <a:r>
              <a:rPr sz="975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</a:t>
            </a:r>
            <a:r>
              <a:rPr sz="975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заранее</a:t>
            </a:r>
            <a:endParaRPr sz="975" b="0" dirty="0">
              <a:solidFill>
                <a:srgbClr val="B9B7CC"/>
              </a:solidFill>
              <a:latin typeface="Aptos"/>
              <a:ea typeface="Aptos"/>
              <a:cs typeface="Aptos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0CE7D7D-9E4A-4706-8398-B3503B4ECCD7}"/>
              </a:ext>
            </a:extLst>
          </p:cNvPr>
          <p:cNvSpPr>
            <a:spLocks noGrp="1"/>
          </p:cNvSpPr>
          <p:nvPr/>
        </p:nvSpPr>
        <p:spPr>
          <a:xfrm>
            <a:off x="7486650" y="1000125"/>
            <a:ext cx="3143250" cy="1066800"/>
          </a:xfrm>
          <a:prstGeom prst="rect">
            <a:avLst/>
          </a:prstGeom>
          <a:solidFill>
            <a:srgbClr val="2A1B2F"/>
          </a:solidFill>
          <a:ln w="9525">
            <a:solidFill>
              <a:srgbClr val="E6B557"/>
            </a:solidFill>
            <a:prstDash val="solid"/>
          </a:ln>
        </p:spPr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56E507E-A12A-4CAA-8D53-8A74E12C73EA}"/>
              </a:ext>
            </a:extLst>
          </p:cNvPr>
          <p:cNvSpPr>
            <a:spLocks noGrp="1"/>
          </p:cNvSpPr>
          <p:nvPr/>
        </p:nvSpPr>
        <p:spPr>
          <a:xfrm>
            <a:off x="7810500" y="1219200"/>
            <a:ext cx="1047750" cy="2095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200" b="1">
                <a:solidFill>
                  <a:srgbClr val="F6D987"/>
                </a:solidFill>
                <a:latin typeface="Georgia"/>
                <a:ea typeface="Georgia"/>
                <a:cs typeface="Georgia"/>
              </a:defRPr>
            </a:pPr>
            <a:r>
              <a:rPr sz="1200" b="1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Тайминг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E008525-3D29-42BD-9B8F-4213FE38D218}"/>
              </a:ext>
            </a:extLst>
          </p:cNvPr>
          <p:cNvSpPr>
            <a:spLocks noGrp="1"/>
          </p:cNvSpPr>
          <p:nvPr/>
        </p:nvSpPr>
        <p:spPr>
          <a:xfrm>
            <a:off x="7810500" y="1524000"/>
            <a:ext cx="2381250" cy="400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13" b="0">
                <a:solidFill>
                  <a:srgbClr val="F2ECF7"/>
                </a:solidFill>
                <a:latin typeface="Aptos"/>
                <a:ea typeface="Aptos"/>
                <a:cs typeface="Aptos"/>
              </a:defRPr>
            </a:pPr>
            <a:r>
              <a:rPr sz="1013" b="0">
                <a:solidFill>
                  <a:srgbClr val="F2ECF7"/>
                </a:solidFill>
                <a:latin typeface="Aptos"/>
                <a:ea typeface="Aptos"/>
                <a:cs typeface="Aptos"/>
              </a:rPr>
              <a:t>60–90 минут на монтаж и тесты.</a:t>
            </a:r>
          </a:p>
          <a:p>
            <a:pPr algn="l">
              <a:defRPr sz="1013" b="0">
                <a:solidFill>
                  <a:srgbClr val="F2ECF7"/>
                </a:solidFill>
                <a:latin typeface="Aptos"/>
                <a:ea typeface="Aptos"/>
                <a:cs typeface="Aptos"/>
              </a:defRPr>
            </a:pPr>
            <a:r>
              <a:rPr sz="1013" b="0">
                <a:solidFill>
                  <a:srgbClr val="F2ECF7"/>
                </a:solidFill>
                <a:latin typeface="Aptos"/>
                <a:ea typeface="Aptos"/>
                <a:cs typeface="Aptos"/>
              </a:rPr>
              <a:t>Оператор рядом всё время активности.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52450" y="6201427"/>
            <a:ext cx="1123950" cy="132046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6A51595-B610-436B-8965-9501FF92095B}"/>
              </a:ext>
            </a:extLst>
          </p:cNvPr>
          <p:cNvSpPr>
            <a:spLocks noGrp="1"/>
          </p:cNvSpPr>
          <p:nvPr/>
        </p:nvSpPr>
        <p:spPr>
          <a:xfrm>
            <a:off x="11068050" y="6143625"/>
            <a:ext cx="55245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900" b="1">
                <a:solidFill>
                  <a:srgbClr val="E6B557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E6B557"/>
                </a:solidFill>
                <a:latin typeface="Aptos"/>
                <a:ea typeface="Aptos"/>
                <a:cs typeface="Aptos"/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1041209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BD0E2C63-0C3E-4FEF-A328-642A58C8EF29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50712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5B0668D-3676-460A-A887-08CC40FD021F}"/>
              </a:ext>
            </a:extLst>
          </p:cNvPr>
          <p:cNvSpPr>
            <a:spLocks noGrp="1"/>
          </p:cNvSpPr>
          <p:nvPr/>
        </p:nvSpPr>
        <p:spPr>
          <a:xfrm>
            <a:off x="0" y="4953000"/>
            <a:ext cx="12192000" cy="1905000"/>
          </a:xfrm>
          <a:prstGeom prst="rect">
            <a:avLst/>
          </a:prstGeom>
          <a:solidFill>
            <a:srgbClr val="100B1D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FBD604F-2D07-44F0-B31C-11A07990D6AF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123825"/>
          </a:xfrm>
          <a:prstGeom prst="rect">
            <a:avLst/>
          </a:prstGeom>
          <a:solidFill>
            <a:srgbClr val="E6B557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C476968-8D66-4F59-9537-DFE16C52D36C}"/>
              </a:ext>
            </a:extLst>
          </p:cNvPr>
          <p:cNvSpPr>
            <a:spLocks noGrp="1"/>
          </p:cNvSpPr>
          <p:nvPr/>
        </p:nvSpPr>
        <p:spPr>
          <a:xfrm>
            <a:off x="552450" y="533400"/>
            <a:ext cx="990600" cy="266700"/>
          </a:xfrm>
          <a:prstGeom prst="rect">
            <a:avLst/>
          </a:prstGeom>
          <a:solidFill>
            <a:srgbClr val="19172B"/>
          </a:solidFill>
          <a:ln w="9525">
            <a:solidFill>
              <a:srgbClr val="E6B557"/>
            </a:solidFill>
            <a:prstDash val="solid"/>
          </a:ln>
        </p:spPr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43C0646-E984-40CA-94BC-4A6BC7C9C492}"/>
              </a:ext>
            </a:extLst>
          </p:cNvPr>
          <p:cNvSpPr>
            <a:spLocks noGrp="1"/>
          </p:cNvSpPr>
          <p:nvPr/>
        </p:nvSpPr>
        <p:spPr>
          <a:xfrm>
            <a:off x="685800" y="612601"/>
            <a:ext cx="723900" cy="142875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638" b="1">
                <a:solidFill>
                  <a:srgbClr val="E6B557"/>
                </a:solidFill>
                <a:latin typeface="Aptos"/>
                <a:ea typeface="Aptos"/>
                <a:cs typeface="Aptos"/>
              </a:defRPr>
            </a:pPr>
            <a:r>
              <a:rPr sz="638" b="1" dirty="0">
                <a:solidFill>
                  <a:srgbClr val="E6B557"/>
                </a:solidFill>
                <a:latin typeface="Aptos"/>
                <a:ea typeface="Aptos"/>
                <a:cs typeface="Aptos"/>
              </a:rPr>
              <a:t>ПАКЕТЫ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B4CC86-88F6-4BE7-B561-7E1E54E2BB20}"/>
              </a:ext>
            </a:extLst>
          </p:cNvPr>
          <p:cNvSpPr>
            <a:spLocks noGrp="1"/>
          </p:cNvSpPr>
          <p:nvPr/>
        </p:nvSpPr>
        <p:spPr>
          <a:xfrm>
            <a:off x="552450" y="990600"/>
            <a:ext cx="7429500" cy="5905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925" b="1">
                <a:solidFill>
                  <a:srgbClr val="F2ECF7"/>
                </a:solidFill>
                <a:latin typeface="Georgia"/>
                <a:ea typeface="Georgia"/>
                <a:cs typeface="Georgia"/>
              </a:defRPr>
            </a:pPr>
            <a:r>
              <a:rPr sz="2925" b="1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Три формата под разный масштаб вечера.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18E16F1-B081-4FDF-AF5C-2DE18B2AA000}"/>
              </a:ext>
            </a:extLst>
          </p:cNvPr>
          <p:cNvSpPr>
            <a:spLocks noGrp="1"/>
          </p:cNvSpPr>
          <p:nvPr/>
        </p:nvSpPr>
        <p:spPr>
          <a:xfrm>
            <a:off x="552450" y="1947667"/>
            <a:ext cx="6191250" cy="3810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163" b="0">
                <a:solidFill>
                  <a:srgbClr val="B9B7CC"/>
                </a:solidFill>
                <a:latin typeface="Aptos"/>
                <a:ea typeface="Aptos"/>
                <a:cs typeface="Aptos"/>
              </a:defRPr>
            </a:pPr>
            <a:r>
              <a:rPr sz="1163" b="0" dirty="0" err="1">
                <a:solidFill>
                  <a:srgbClr val="B9B7CC"/>
                </a:solidFill>
                <a:latin typeface="Calibri Light (Заголовки)"/>
                <a:ea typeface="Aptos"/>
                <a:cs typeface="Aptos"/>
              </a:rPr>
              <a:t>Цены</a:t>
            </a:r>
            <a:r>
              <a:rPr sz="1163" b="0" dirty="0">
                <a:solidFill>
                  <a:srgbClr val="B9B7CC"/>
                </a:solidFill>
                <a:latin typeface="Calibri Light (Заголовки)"/>
                <a:ea typeface="Aptos"/>
                <a:cs typeface="Aptos"/>
              </a:rPr>
              <a:t> </a:t>
            </a:r>
            <a:r>
              <a:rPr lang="ru-RU" sz="1163" b="0" dirty="0">
                <a:solidFill>
                  <a:srgbClr val="B9B7CC"/>
                </a:solidFill>
                <a:latin typeface="Calibri Light (Заголовки)"/>
                <a:ea typeface="Aptos"/>
                <a:cs typeface="Aptos"/>
              </a:rPr>
              <a:t>указаны </a:t>
            </a:r>
            <a:r>
              <a:rPr sz="1163" b="0" dirty="0" err="1">
                <a:solidFill>
                  <a:srgbClr val="B9B7CC"/>
                </a:solidFill>
                <a:latin typeface="Calibri Light (Заголовки)"/>
                <a:ea typeface="Aptos"/>
                <a:cs typeface="Aptos"/>
              </a:rPr>
              <a:t>для</a:t>
            </a:r>
            <a:r>
              <a:rPr sz="1163" b="0" dirty="0">
                <a:solidFill>
                  <a:srgbClr val="B9B7CC"/>
                </a:solidFill>
                <a:latin typeface="Calibri Light (Заголовки)"/>
                <a:ea typeface="Aptos"/>
                <a:cs typeface="Aptos"/>
              </a:rPr>
              <a:t> </a:t>
            </a:r>
            <a:r>
              <a:rPr sz="1163" b="0" dirty="0" err="1">
                <a:solidFill>
                  <a:srgbClr val="B9B7CC"/>
                </a:solidFill>
                <a:latin typeface="Calibri Light (Заголовки)"/>
                <a:ea typeface="Aptos"/>
                <a:cs typeface="Aptos"/>
              </a:rPr>
              <a:t>Череповца</a:t>
            </a:r>
            <a:r>
              <a:rPr lang="ru-RU" sz="1163" dirty="0">
                <a:solidFill>
                  <a:srgbClr val="B9B7CC"/>
                </a:solidFill>
                <a:latin typeface="Calibri Light (Заголовки)"/>
                <a:ea typeface="Aptos"/>
                <a:cs typeface="Aptos"/>
              </a:rPr>
              <a:t>.</a:t>
            </a:r>
          </a:p>
          <a:p>
            <a:pPr algn="l">
              <a:defRPr sz="1163" b="0">
                <a:solidFill>
                  <a:srgbClr val="B9B7CC"/>
                </a:solidFill>
                <a:latin typeface="Aptos"/>
                <a:ea typeface="Aptos"/>
                <a:cs typeface="Aptos"/>
              </a:defRPr>
            </a:pPr>
            <a:r>
              <a:rPr lang="ru-RU" sz="1163" dirty="0">
                <a:solidFill>
                  <a:srgbClr val="B9B7CC"/>
                </a:solidFill>
                <a:latin typeface="Calibri Light (Заголовки)"/>
                <a:ea typeface="Aptos"/>
                <a:cs typeface="Aptos"/>
              </a:rPr>
              <a:t>За выезд </a:t>
            </a:r>
            <a:r>
              <a:rPr lang="ru-RU" sz="1163" b="0" dirty="0">
                <a:solidFill>
                  <a:srgbClr val="B9B7CC"/>
                </a:solidFill>
                <a:latin typeface="Calibri Light (Заголовки)"/>
                <a:ea typeface="Aptos"/>
                <a:cs typeface="Aptos"/>
              </a:rPr>
              <a:t>в другие города дополнительно включается логистика.</a:t>
            </a:r>
            <a:endParaRPr sz="1163" b="0" dirty="0">
              <a:solidFill>
                <a:srgbClr val="B9B7CC"/>
              </a:solidFill>
              <a:latin typeface="Calibri Light (Заголовки)"/>
              <a:ea typeface="Aptos"/>
              <a:cs typeface="Apto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110BD40-9379-4FC5-9188-FAAA736CD565}"/>
              </a:ext>
            </a:extLst>
          </p:cNvPr>
          <p:cNvSpPr>
            <a:spLocks noGrp="1"/>
          </p:cNvSpPr>
          <p:nvPr/>
        </p:nvSpPr>
        <p:spPr>
          <a:xfrm>
            <a:off x="666750" y="2781300"/>
            <a:ext cx="3028950" cy="2743200"/>
          </a:xfrm>
          <a:prstGeom prst="rect">
            <a:avLst/>
          </a:prstGeom>
          <a:solidFill>
            <a:srgbClr val="171528"/>
          </a:solidFill>
          <a:ln w="9525">
            <a:solidFill>
              <a:srgbClr val="373550"/>
            </a:solidFill>
            <a:prstDash val="solid"/>
          </a:ln>
        </p:spPr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CC7ECFE-6BE1-4840-994C-5A7FEC9567A5}"/>
              </a:ext>
            </a:extLst>
          </p:cNvPr>
          <p:cNvSpPr>
            <a:spLocks noGrp="1"/>
          </p:cNvSpPr>
          <p:nvPr/>
        </p:nvSpPr>
        <p:spPr>
          <a:xfrm>
            <a:off x="933450" y="3105150"/>
            <a:ext cx="14287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100" b="1">
                <a:solidFill>
                  <a:srgbClr val="F2ECF7"/>
                </a:solidFill>
                <a:latin typeface="Georgia"/>
                <a:ea typeface="Georgia"/>
                <a:cs typeface="Georgia"/>
              </a:defRPr>
            </a:pPr>
            <a:r>
              <a:rPr sz="2100" b="1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Lite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8B0F16C-DBBC-47C6-9C04-5267B107D6EE}"/>
              </a:ext>
            </a:extLst>
          </p:cNvPr>
          <p:cNvSpPr>
            <a:spLocks noGrp="1"/>
          </p:cNvSpPr>
          <p:nvPr/>
        </p:nvSpPr>
        <p:spPr>
          <a:xfrm>
            <a:off x="933450" y="3505200"/>
            <a:ext cx="18097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F6D987"/>
                </a:solidFill>
                <a:latin typeface="Georgia"/>
                <a:ea typeface="Georgia"/>
                <a:cs typeface="Georgia"/>
              </a:defRPr>
            </a:pPr>
            <a:r>
              <a:rPr sz="2250" b="1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29 000 ₽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0414CDD-7EA8-45EB-95DB-585E22E8FAA6}"/>
              </a:ext>
            </a:extLst>
          </p:cNvPr>
          <p:cNvSpPr>
            <a:spLocks noGrp="1"/>
          </p:cNvSpPr>
          <p:nvPr/>
        </p:nvSpPr>
        <p:spPr>
          <a:xfrm>
            <a:off x="933450" y="3943350"/>
            <a:ext cx="209550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63" b="0">
                <a:solidFill>
                  <a:srgbClr val="B9B7CC"/>
                </a:solidFill>
                <a:latin typeface="Aptos"/>
                <a:ea typeface="Aptos"/>
                <a:cs typeface="Aptos"/>
              </a:defRPr>
            </a:pPr>
            <a:r>
              <a:rPr sz="863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2 </a:t>
            </a:r>
            <a:r>
              <a:rPr sz="863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часа</a:t>
            </a:r>
            <a:r>
              <a:rPr sz="863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· </a:t>
            </a:r>
            <a:r>
              <a:rPr sz="863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цифровой</a:t>
            </a:r>
            <a:r>
              <a:rPr sz="863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</a:t>
            </a:r>
            <a:r>
              <a:rPr sz="863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формат</a:t>
            </a:r>
            <a:endParaRPr sz="863" b="0" dirty="0">
              <a:solidFill>
                <a:srgbClr val="B9B7CC"/>
              </a:solidFill>
              <a:latin typeface="Aptos"/>
              <a:ea typeface="Aptos"/>
              <a:cs typeface="Apto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543935E-A440-4565-B593-4DCD847D0E47}"/>
              </a:ext>
            </a:extLst>
          </p:cNvPr>
          <p:cNvSpPr>
            <a:spLocks noGrp="1"/>
          </p:cNvSpPr>
          <p:nvPr/>
        </p:nvSpPr>
        <p:spPr>
          <a:xfrm>
            <a:off x="933450" y="4410075"/>
            <a:ext cx="76200" cy="76200"/>
          </a:xfrm>
          <a:prstGeom prst="rect">
            <a:avLst/>
          </a:prstGeom>
          <a:solidFill>
            <a:srgbClr val="54D6B0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294BF0C-2E89-4EFB-AB76-BB1448D39C4E}"/>
              </a:ext>
            </a:extLst>
          </p:cNvPr>
          <p:cNvSpPr>
            <a:spLocks noGrp="1"/>
          </p:cNvSpPr>
          <p:nvPr/>
        </p:nvSpPr>
        <p:spPr>
          <a:xfrm>
            <a:off x="1143000" y="4343400"/>
            <a:ext cx="21145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F2ECF7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F2ECF7"/>
                </a:solidFill>
                <a:latin typeface="Aptos"/>
                <a:ea typeface="Aptos"/>
                <a:cs typeface="Aptos"/>
              </a:rPr>
              <a:t>15+ образов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C525D0A-7ADD-4188-BBC5-2F054C630B97}"/>
              </a:ext>
            </a:extLst>
          </p:cNvPr>
          <p:cNvSpPr>
            <a:spLocks noGrp="1"/>
          </p:cNvSpPr>
          <p:nvPr/>
        </p:nvSpPr>
        <p:spPr>
          <a:xfrm>
            <a:off x="933450" y="4676775"/>
            <a:ext cx="76200" cy="76200"/>
          </a:xfrm>
          <a:prstGeom prst="rect">
            <a:avLst/>
          </a:prstGeom>
          <a:solidFill>
            <a:srgbClr val="54D6B0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602D5E5-4207-4626-8098-859F81F893CE}"/>
              </a:ext>
            </a:extLst>
          </p:cNvPr>
          <p:cNvSpPr>
            <a:spLocks noGrp="1"/>
          </p:cNvSpPr>
          <p:nvPr/>
        </p:nvSpPr>
        <p:spPr>
          <a:xfrm>
            <a:off x="1143000" y="4610100"/>
            <a:ext cx="21145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F2ECF7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F2ECF7"/>
                </a:solidFill>
                <a:latin typeface="Aptos"/>
                <a:ea typeface="Aptos"/>
                <a:cs typeface="Aptos"/>
              </a:rPr>
              <a:t>экран + планшет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D0591F2-8713-4877-A299-1ABDF5928815}"/>
              </a:ext>
            </a:extLst>
          </p:cNvPr>
          <p:cNvSpPr>
            <a:spLocks noGrp="1"/>
          </p:cNvSpPr>
          <p:nvPr/>
        </p:nvSpPr>
        <p:spPr>
          <a:xfrm>
            <a:off x="933450" y="4943475"/>
            <a:ext cx="76200" cy="76200"/>
          </a:xfrm>
          <a:prstGeom prst="rect">
            <a:avLst/>
          </a:prstGeom>
          <a:solidFill>
            <a:srgbClr val="54D6B0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F57AF3E-FBBD-4EDE-82C4-E92C2E5839DB}"/>
              </a:ext>
            </a:extLst>
          </p:cNvPr>
          <p:cNvSpPr>
            <a:spLocks noGrp="1"/>
          </p:cNvSpPr>
          <p:nvPr/>
        </p:nvSpPr>
        <p:spPr>
          <a:xfrm>
            <a:off x="1143000" y="4876800"/>
            <a:ext cx="21145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F2ECF7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F2ECF7"/>
                </a:solidFill>
                <a:latin typeface="Aptos"/>
                <a:ea typeface="Aptos"/>
                <a:cs typeface="Aptos"/>
              </a:rPr>
              <a:t>онлайн-галерея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1F2F589-51C3-42B6-B5E2-0A0D769A6462}"/>
              </a:ext>
            </a:extLst>
          </p:cNvPr>
          <p:cNvSpPr>
            <a:spLocks noGrp="1"/>
          </p:cNvSpPr>
          <p:nvPr/>
        </p:nvSpPr>
        <p:spPr>
          <a:xfrm>
            <a:off x="933450" y="5210175"/>
            <a:ext cx="76200" cy="76200"/>
          </a:xfrm>
          <a:prstGeom prst="rect">
            <a:avLst/>
          </a:prstGeom>
          <a:solidFill>
            <a:srgbClr val="54D6B0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6131DBC-6641-4C94-BA64-BCE43C2B9499}"/>
              </a:ext>
            </a:extLst>
          </p:cNvPr>
          <p:cNvSpPr>
            <a:spLocks noGrp="1"/>
          </p:cNvSpPr>
          <p:nvPr/>
        </p:nvSpPr>
        <p:spPr>
          <a:xfrm>
            <a:off x="1143000" y="5143500"/>
            <a:ext cx="21145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F2ECF7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F2ECF7"/>
                </a:solidFill>
                <a:latin typeface="Aptos"/>
                <a:ea typeface="Aptos"/>
                <a:cs typeface="Aptos"/>
              </a:rPr>
              <a:t>фирменная рамка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4CFA113-DB12-4BD6-8C86-A0435456B0AF}"/>
              </a:ext>
            </a:extLst>
          </p:cNvPr>
          <p:cNvSpPr>
            <a:spLocks noGrp="1"/>
          </p:cNvSpPr>
          <p:nvPr/>
        </p:nvSpPr>
        <p:spPr>
          <a:xfrm>
            <a:off x="4305300" y="2781300"/>
            <a:ext cx="3028950" cy="2743200"/>
          </a:xfrm>
          <a:prstGeom prst="rect">
            <a:avLst/>
          </a:prstGeom>
          <a:solidFill>
            <a:srgbClr val="2A1B2F"/>
          </a:solidFill>
          <a:ln w="19050">
            <a:solidFill>
              <a:srgbClr val="E6B557"/>
            </a:solidFill>
            <a:prstDash val="solid"/>
          </a:ln>
        </p:spPr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02BF246-D6CA-46CD-BB25-C3E53FB82FEF}"/>
              </a:ext>
            </a:extLst>
          </p:cNvPr>
          <p:cNvSpPr>
            <a:spLocks noGrp="1"/>
          </p:cNvSpPr>
          <p:nvPr/>
        </p:nvSpPr>
        <p:spPr>
          <a:xfrm>
            <a:off x="5943600" y="2990850"/>
            <a:ext cx="1066800" cy="266700"/>
          </a:xfrm>
          <a:prstGeom prst="rect">
            <a:avLst/>
          </a:prstGeom>
          <a:solidFill>
            <a:srgbClr val="19172B"/>
          </a:solidFill>
          <a:ln w="9525">
            <a:solidFill>
              <a:srgbClr val="F6D987"/>
            </a:solidFill>
            <a:prstDash val="solid"/>
          </a:ln>
        </p:spPr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312769B-0E8B-46DF-8522-0979255440D8}"/>
              </a:ext>
            </a:extLst>
          </p:cNvPr>
          <p:cNvSpPr>
            <a:spLocks noGrp="1"/>
          </p:cNvSpPr>
          <p:nvPr/>
        </p:nvSpPr>
        <p:spPr>
          <a:xfrm>
            <a:off x="6076950" y="3082577"/>
            <a:ext cx="800100" cy="142875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638" b="1">
                <a:solidFill>
                  <a:srgbClr val="F6D987"/>
                </a:solidFill>
                <a:latin typeface="Aptos"/>
                <a:ea typeface="Aptos"/>
                <a:cs typeface="Aptos"/>
              </a:defRPr>
            </a:pPr>
            <a:r>
              <a:rPr sz="638" b="1" dirty="0">
                <a:solidFill>
                  <a:srgbClr val="F6D987"/>
                </a:solidFill>
                <a:latin typeface="Aptos"/>
                <a:ea typeface="Aptos"/>
                <a:cs typeface="Aptos"/>
              </a:rPr>
              <a:t>ПОПУЛЯРНЫЙ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1C13A59-AAA2-432A-A0DC-F24D52224FF6}"/>
              </a:ext>
            </a:extLst>
          </p:cNvPr>
          <p:cNvSpPr>
            <a:spLocks noGrp="1"/>
          </p:cNvSpPr>
          <p:nvPr/>
        </p:nvSpPr>
        <p:spPr>
          <a:xfrm>
            <a:off x="4572000" y="3105150"/>
            <a:ext cx="14287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100" b="1">
                <a:solidFill>
                  <a:srgbClr val="F2ECF7"/>
                </a:solidFill>
                <a:latin typeface="Georgia"/>
                <a:ea typeface="Georgia"/>
                <a:cs typeface="Georgia"/>
              </a:defRPr>
            </a:pPr>
            <a:r>
              <a:rPr sz="2100" b="1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Gold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6B1C66E-EF56-48F0-9AC4-19B5004E6310}"/>
              </a:ext>
            </a:extLst>
          </p:cNvPr>
          <p:cNvSpPr>
            <a:spLocks noGrp="1"/>
          </p:cNvSpPr>
          <p:nvPr/>
        </p:nvSpPr>
        <p:spPr>
          <a:xfrm>
            <a:off x="4572000" y="3505200"/>
            <a:ext cx="18097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F6D987"/>
                </a:solidFill>
                <a:latin typeface="Georgia"/>
                <a:ea typeface="Georgia"/>
                <a:cs typeface="Georgia"/>
              </a:defRPr>
            </a:pPr>
            <a:r>
              <a:rPr sz="2250" b="1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49 000 ₽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7B7CAEC4-071D-485E-A33A-F7F430AE5A93}"/>
              </a:ext>
            </a:extLst>
          </p:cNvPr>
          <p:cNvSpPr>
            <a:spLocks noGrp="1"/>
          </p:cNvSpPr>
          <p:nvPr/>
        </p:nvSpPr>
        <p:spPr>
          <a:xfrm>
            <a:off x="4572000" y="3943350"/>
            <a:ext cx="209550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63" b="0">
                <a:solidFill>
                  <a:srgbClr val="B9B7CC"/>
                </a:solidFill>
                <a:latin typeface="Aptos"/>
                <a:ea typeface="Aptos"/>
                <a:cs typeface="Aptos"/>
              </a:defRPr>
            </a:pPr>
            <a:r>
              <a:rPr lang="ru-RU" sz="863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до </a:t>
            </a:r>
            <a:r>
              <a:rPr sz="863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4 </a:t>
            </a:r>
            <a:r>
              <a:rPr sz="863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час</a:t>
            </a:r>
            <a:r>
              <a:rPr lang="ru-RU" sz="863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ов</a:t>
            </a:r>
            <a:r>
              <a:rPr sz="863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· </a:t>
            </a:r>
            <a:r>
              <a:rPr sz="863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печать</a:t>
            </a:r>
            <a:endParaRPr sz="863" b="0" dirty="0">
              <a:solidFill>
                <a:srgbClr val="B9B7CC"/>
              </a:solidFill>
              <a:latin typeface="Aptos"/>
              <a:ea typeface="Aptos"/>
              <a:cs typeface="Aptos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FBCBB02A-C349-49E4-90A4-2EC69DA14E7C}"/>
              </a:ext>
            </a:extLst>
          </p:cNvPr>
          <p:cNvSpPr>
            <a:spLocks noGrp="1"/>
          </p:cNvSpPr>
          <p:nvPr/>
        </p:nvSpPr>
        <p:spPr>
          <a:xfrm>
            <a:off x="4572000" y="4410075"/>
            <a:ext cx="76200" cy="76200"/>
          </a:xfrm>
          <a:prstGeom prst="rect">
            <a:avLst/>
          </a:prstGeom>
          <a:solidFill>
            <a:srgbClr val="54D6B0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02EA02D-A557-4E47-AB07-9AF669AD5099}"/>
              </a:ext>
            </a:extLst>
          </p:cNvPr>
          <p:cNvSpPr>
            <a:spLocks noGrp="1"/>
          </p:cNvSpPr>
          <p:nvPr/>
        </p:nvSpPr>
        <p:spPr>
          <a:xfrm>
            <a:off x="4781550" y="4343400"/>
            <a:ext cx="21145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F2ECF7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F2ECF7"/>
                </a:solidFill>
                <a:latin typeface="Aptos"/>
                <a:ea typeface="Aptos"/>
                <a:cs typeface="Aptos"/>
              </a:rPr>
              <a:t>всё из Lite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94FB78CF-BCA1-47A0-AC29-B4FD58580298}"/>
              </a:ext>
            </a:extLst>
          </p:cNvPr>
          <p:cNvSpPr>
            <a:spLocks noGrp="1"/>
          </p:cNvSpPr>
          <p:nvPr/>
        </p:nvSpPr>
        <p:spPr>
          <a:xfrm>
            <a:off x="4572000" y="4676775"/>
            <a:ext cx="76200" cy="76200"/>
          </a:xfrm>
          <a:prstGeom prst="rect">
            <a:avLst/>
          </a:prstGeom>
          <a:solidFill>
            <a:srgbClr val="54D6B0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EB8DEAD-6D9F-4201-83A6-7F218C592279}"/>
              </a:ext>
            </a:extLst>
          </p:cNvPr>
          <p:cNvSpPr>
            <a:spLocks noGrp="1"/>
          </p:cNvSpPr>
          <p:nvPr/>
        </p:nvSpPr>
        <p:spPr>
          <a:xfrm>
            <a:off x="4781550" y="4610100"/>
            <a:ext cx="21145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F2ECF7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F2ECF7"/>
                </a:solidFill>
                <a:latin typeface="Aptos"/>
                <a:ea typeface="Aptos"/>
                <a:cs typeface="Aptos"/>
              </a:rPr>
              <a:t>печать на месте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65C3097C-D175-4D8D-8A50-1FE606307F74}"/>
              </a:ext>
            </a:extLst>
          </p:cNvPr>
          <p:cNvSpPr>
            <a:spLocks noGrp="1"/>
          </p:cNvSpPr>
          <p:nvPr/>
        </p:nvSpPr>
        <p:spPr>
          <a:xfrm>
            <a:off x="4572000" y="4943475"/>
            <a:ext cx="76200" cy="76200"/>
          </a:xfrm>
          <a:prstGeom prst="rect">
            <a:avLst/>
          </a:prstGeom>
          <a:solidFill>
            <a:srgbClr val="54D6B0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A3B31D91-AD26-4AC5-B928-08ADC52DDEAD}"/>
              </a:ext>
            </a:extLst>
          </p:cNvPr>
          <p:cNvSpPr>
            <a:spLocks noGrp="1"/>
          </p:cNvSpPr>
          <p:nvPr/>
        </p:nvSpPr>
        <p:spPr>
          <a:xfrm>
            <a:off x="4781550" y="4876800"/>
            <a:ext cx="21145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F2ECF7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F2ECF7"/>
                </a:solidFill>
                <a:latin typeface="Aptos"/>
                <a:ea typeface="Aptos"/>
                <a:cs typeface="Aptos"/>
              </a:rPr>
              <a:t>2 фото гостю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A0ED6B4-5D27-4CB4-8155-3818981D4D98}"/>
              </a:ext>
            </a:extLst>
          </p:cNvPr>
          <p:cNvSpPr>
            <a:spLocks noGrp="1"/>
          </p:cNvSpPr>
          <p:nvPr/>
        </p:nvSpPr>
        <p:spPr>
          <a:xfrm>
            <a:off x="4572000" y="5210175"/>
            <a:ext cx="76200" cy="76200"/>
          </a:xfrm>
          <a:prstGeom prst="rect">
            <a:avLst/>
          </a:prstGeom>
          <a:solidFill>
            <a:srgbClr val="54D6B0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E9E1EFF1-AF9D-4440-AE74-5663AF741C52}"/>
              </a:ext>
            </a:extLst>
          </p:cNvPr>
          <p:cNvSpPr>
            <a:spLocks noGrp="1"/>
          </p:cNvSpPr>
          <p:nvPr/>
        </p:nvSpPr>
        <p:spPr>
          <a:xfrm>
            <a:off x="4781550" y="5143500"/>
            <a:ext cx="21145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F2ECF7"/>
                </a:solidFill>
                <a:latin typeface="Aptos"/>
                <a:ea typeface="Aptos"/>
                <a:cs typeface="Aptos"/>
              </a:defRPr>
            </a:pPr>
            <a:r>
              <a:rPr sz="1088" b="0" dirty="0" err="1">
                <a:solidFill>
                  <a:srgbClr val="F2ECF7"/>
                </a:solidFill>
                <a:latin typeface="Aptos"/>
                <a:ea typeface="Aptos"/>
                <a:cs typeface="Aptos"/>
              </a:rPr>
              <a:t>популярный</a:t>
            </a:r>
            <a:r>
              <a:rPr sz="1088" b="0" dirty="0">
                <a:solidFill>
                  <a:srgbClr val="F2ECF7"/>
                </a:solidFill>
                <a:latin typeface="Aptos"/>
                <a:ea typeface="Aptos"/>
                <a:cs typeface="Aptos"/>
              </a:rPr>
              <a:t> </a:t>
            </a:r>
            <a:r>
              <a:rPr sz="1088" b="0" dirty="0" err="1">
                <a:solidFill>
                  <a:srgbClr val="F2ECF7"/>
                </a:solidFill>
                <a:latin typeface="Aptos"/>
                <a:ea typeface="Aptos"/>
                <a:cs typeface="Aptos"/>
              </a:rPr>
              <a:t>выбор</a:t>
            </a:r>
            <a:endParaRPr sz="1088" b="0" dirty="0">
              <a:solidFill>
                <a:srgbClr val="F2ECF7"/>
              </a:solidFill>
              <a:latin typeface="Aptos"/>
              <a:ea typeface="Aptos"/>
              <a:cs typeface="Aptos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782CD744-5F8B-4372-97F9-DB4E3BA2F6E8}"/>
              </a:ext>
            </a:extLst>
          </p:cNvPr>
          <p:cNvSpPr>
            <a:spLocks noGrp="1"/>
          </p:cNvSpPr>
          <p:nvPr/>
        </p:nvSpPr>
        <p:spPr>
          <a:xfrm>
            <a:off x="7943850" y="2781300"/>
            <a:ext cx="3028950" cy="2743200"/>
          </a:xfrm>
          <a:prstGeom prst="rect">
            <a:avLst/>
          </a:prstGeom>
          <a:solidFill>
            <a:srgbClr val="171528"/>
          </a:solidFill>
          <a:ln w="9525">
            <a:solidFill>
              <a:srgbClr val="373550"/>
            </a:solidFill>
            <a:prstDash val="solid"/>
          </a:ln>
        </p:spPr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0D3D8DE2-69ED-40F1-A32E-57DB0155912E}"/>
              </a:ext>
            </a:extLst>
          </p:cNvPr>
          <p:cNvSpPr>
            <a:spLocks noGrp="1"/>
          </p:cNvSpPr>
          <p:nvPr/>
        </p:nvSpPr>
        <p:spPr>
          <a:xfrm>
            <a:off x="8210550" y="3105150"/>
            <a:ext cx="14287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100" b="1">
                <a:solidFill>
                  <a:srgbClr val="F2ECF7"/>
                </a:solidFill>
                <a:latin typeface="Georgia"/>
                <a:ea typeface="Georgia"/>
                <a:cs typeface="Georgia"/>
              </a:defRPr>
            </a:pPr>
            <a:r>
              <a:rPr sz="2100" b="1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Premium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0B41B184-46DA-4B97-9B4D-0FAD7415E105}"/>
              </a:ext>
            </a:extLst>
          </p:cNvPr>
          <p:cNvSpPr>
            <a:spLocks noGrp="1"/>
          </p:cNvSpPr>
          <p:nvPr/>
        </p:nvSpPr>
        <p:spPr>
          <a:xfrm>
            <a:off x="8210550" y="3505200"/>
            <a:ext cx="18097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F6D987"/>
                </a:solidFill>
                <a:latin typeface="Georgia"/>
                <a:ea typeface="Georgia"/>
                <a:cs typeface="Georgia"/>
              </a:defRPr>
            </a:pPr>
            <a:r>
              <a:rPr sz="2250" b="1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69 000 ₽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5C50068F-3E2A-408F-9533-5005F7D7209B}"/>
              </a:ext>
            </a:extLst>
          </p:cNvPr>
          <p:cNvSpPr>
            <a:spLocks noGrp="1"/>
          </p:cNvSpPr>
          <p:nvPr/>
        </p:nvSpPr>
        <p:spPr>
          <a:xfrm>
            <a:off x="8210550" y="3943350"/>
            <a:ext cx="209550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63" b="0">
                <a:solidFill>
                  <a:srgbClr val="B9B7CC"/>
                </a:solidFill>
                <a:latin typeface="Aptos"/>
                <a:ea typeface="Aptos"/>
                <a:cs typeface="Aptos"/>
              </a:defRPr>
            </a:pPr>
            <a:r>
              <a:rPr lang="ru-RU" sz="863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до </a:t>
            </a:r>
            <a:r>
              <a:rPr sz="863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6 </a:t>
            </a:r>
            <a:r>
              <a:rPr sz="863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часов</a:t>
            </a:r>
            <a:r>
              <a:rPr sz="863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· </a:t>
            </a:r>
            <a:r>
              <a:rPr sz="863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максимум</a:t>
            </a:r>
            <a:r>
              <a:rPr sz="863" b="0" dirty="0">
                <a:solidFill>
                  <a:srgbClr val="B9B7CC"/>
                </a:solidFill>
                <a:latin typeface="Aptos"/>
                <a:ea typeface="Aptos"/>
                <a:cs typeface="Aptos"/>
              </a:rPr>
              <a:t> </a:t>
            </a:r>
            <a:r>
              <a:rPr sz="863" b="0" dirty="0" err="1">
                <a:solidFill>
                  <a:srgbClr val="B9B7CC"/>
                </a:solidFill>
                <a:latin typeface="Aptos"/>
                <a:ea typeface="Aptos"/>
                <a:cs typeface="Aptos"/>
              </a:rPr>
              <a:t>эмоций</a:t>
            </a:r>
            <a:endParaRPr sz="863" b="0" dirty="0">
              <a:solidFill>
                <a:srgbClr val="B9B7CC"/>
              </a:solidFill>
              <a:latin typeface="Aptos"/>
              <a:ea typeface="Aptos"/>
              <a:cs typeface="Aptos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BD349F57-6DE2-40EF-9713-F1B76D98B998}"/>
              </a:ext>
            </a:extLst>
          </p:cNvPr>
          <p:cNvSpPr>
            <a:spLocks noGrp="1"/>
          </p:cNvSpPr>
          <p:nvPr/>
        </p:nvSpPr>
        <p:spPr>
          <a:xfrm>
            <a:off x="8210550" y="4410075"/>
            <a:ext cx="76200" cy="76200"/>
          </a:xfrm>
          <a:prstGeom prst="rect">
            <a:avLst/>
          </a:prstGeom>
          <a:solidFill>
            <a:srgbClr val="54D6B0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BD4225DA-0F90-44B3-A56B-CF787DB316BE}"/>
              </a:ext>
            </a:extLst>
          </p:cNvPr>
          <p:cNvSpPr>
            <a:spLocks noGrp="1"/>
          </p:cNvSpPr>
          <p:nvPr/>
        </p:nvSpPr>
        <p:spPr>
          <a:xfrm>
            <a:off x="8420100" y="4343400"/>
            <a:ext cx="21145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F2ECF7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F2ECF7"/>
                </a:solidFill>
                <a:latin typeface="Aptos"/>
                <a:ea typeface="Aptos"/>
                <a:cs typeface="Aptos"/>
              </a:rPr>
              <a:t>всё из Gold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F00445A9-A35E-42CF-B201-49179B74A0C5}"/>
              </a:ext>
            </a:extLst>
          </p:cNvPr>
          <p:cNvSpPr>
            <a:spLocks noGrp="1"/>
          </p:cNvSpPr>
          <p:nvPr/>
        </p:nvSpPr>
        <p:spPr>
          <a:xfrm>
            <a:off x="8210550" y="4676775"/>
            <a:ext cx="76200" cy="76200"/>
          </a:xfrm>
          <a:prstGeom prst="rect">
            <a:avLst/>
          </a:prstGeom>
          <a:solidFill>
            <a:srgbClr val="54D6B0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C353EB02-01FC-4A41-9920-C36F851690E5}"/>
              </a:ext>
            </a:extLst>
          </p:cNvPr>
          <p:cNvSpPr>
            <a:spLocks noGrp="1"/>
          </p:cNvSpPr>
          <p:nvPr/>
        </p:nvSpPr>
        <p:spPr>
          <a:xfrm>
            <a:off x="8420100" y="4610100"/>
            <a:ext cx="21145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F2ECF7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F2ECF7"/>
                </a:solidFill>
                <a:latin typeface="Aptos"/>
                <a:ea typeface="Aptos"/>
                <a:cs typeface="Aptos"/>
              </a:rPr>
              <a:t>эксклюзивные образы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30A5103D-C191-4D22-8936-52D01A3B2ECF}"/>
              </a:ext>
            </a:extLst>
          </p:cNvPr>
          <p:cNvSpPr>
            <a:spLocks noGrp="1"/>
          </p:cNvSpPr>
          <p:nvPr/>
        </p:nvSpPr>
        <p:spPr>
          <a:xfrm>
            <a:off x="8210550" y="4943475"/>
            <a:ext cx="76200" cy="76200"/>
          </a:xfrm>
          <a:prstGeom prst="rect">
            <a:avLst/>
          </a:prstGeom>
          <a:solidFill>
            <a:srgbClr val="54D6B0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FAB7AB33-F732-464A-87E5-6102F04D9267}"/>
              </a:ext>
            </a:extLst>
          </p:cNvPr>
          <p:cNvSpPr>
            <a:spLocks noGrp="1"/>
          </p:cNvSpPr>
          <p:nvPr/>
        </p:nvSpPr>
        <p:spPr>
          <a:xfrm>
            <a:off x="8420100" y="4876800"/>
            <a:ext cx="21145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F2ECF7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F2ECF7"/>
                </a:solidFill>
                <a:latin typeface="Aptos"/>
                <a:ea typeface="Aptos"/>
                <a:cs typeface="Aptos"/>
              </a:rPr>
              <a:t>оформление фотозоны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8944D0DF-6271-4B1C-81DF-60B12ABF07A7}"/>
              </a:ext>
            </a:extLst>
          </p:cNvPr>
          <p:cNvSpPr>
            <a:spLocks noGrp="1"/>
          </p:cNvSpPr>
          <p:nvPr/>
        </p:nvSpPr>
        <p:spPr>
          <a:xfrm>
            <a:off x="8210550" y="5210175"/>
            <a:ext cx="76200" cy="76200"/>
          </a:xfrm>
          <a:prstGeom prst="rect">
            <a:avLst/>
          </a:prstGeom>
          <a:solidFill>
            <a:srgbClr val="54D6B0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3534F845-727F-4533-8C95-EB7D08CC6B62}"/>
              </a:ext>
            </a:extLst>
          </p:cNvPr>
          <p:cNvSpPr>
            <a:spLocks noGrp="1"/>
          </p:cNvSpPr>
          <p:nvPr/>
        </p:nvSpPr>
        <p:spPr>
          <a:xfrm>
            <a:off x="8420100" y="5143500"/>
            <a:ext cx="21145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F2ECF7"/>
                </a:solidFill>
                <a:latin typeface="Aptos"/>
                <a:ea typeface="Aptos"/>
                <a:cs typeface="Aptos"/>
              </a:defRPr>
            </a:pPr>
            <a:r>
              <a:rPr sz="1088" b="0" dirty="0" err="1">
                <a:solidFill>
                  <a:srgbClr val="F2ECF7"/>
                </a:solidFill>
                <a:latin typeface="Aptos"/>
                <a:ea typeface="Aptos"/>
                <a:cs typeface="Aptos"/>
              </a:rPr>
              <a:t>расширенная</a:t>
            </a:r>
            <a:r>
              <a:rPr sz="1088" b="0" dirty="0">
                <a:solidFill>
                  <a:srgbClr val="F2ECF7"/>
                </a:solidFill>
                <a:latin typeface="Aptos"/>
                <a:ea typeface="Aptos"/>
                <a:cs typeface="Aptos"/>
              </a:rPr>
              <a:t> </a:t>
            </a:r>
            <a:r>
              <a:rPr sz="1088" b="0" dirty="0" err="1">
                <a:solidFill>
                  <a:srgbClr val="F2ECF7"/>
                </a:solidFill>
                <a:latin typeface="Aptos"/>
                <a:ea typeface="Aptos"/>
                <a:cs typeface="Aptos"/>
              </a:rPr>
              <a:t>галерея</a:t>
            </a:r>
            <a:endParaRPr sz="1088" b="0" dirty="0">
              <a:solidFill>
                <a:srgbClr val="F2ECF7"/>
              </a:solidFill>
              <a:latin typeface="Aptos"/>
              <a:ea typeface="Aptos"/>
              <a:cs typeface="Aptos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52450" y="6201427"/>
            <a:ext cx="1123950" cy="132046"/>
          </a:xfrm>
          <a:prstGeom prst="rect">
            <a:avLst/>
          </a:prstGeom>
        </p:spPr>
      </p:pic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C8889C73-D78B-4833-9603-22C7D97E761A}"/>
              </a:ext>
            </a:extLst>
          </p:cNvPr>
          <p:cNvSpPr>
            <a:spLocks noGrp="1"/>
          </p:cNvSpPr>
          <p:nvPr/>
        </p:nvSpPr>
        <p:spPr>
          <a:xfrm>
            <a:off x="11068050" y="6143625"/>
            <a:ext cx="55245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900" b="1">
                <a:solidFill>
                  <a:srgbClr val="E6B557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E6B557"/>
                </a:solidFill>
                <a:latin typeface="Aptos"/>
                <a:ea typeface="Aptos"/>
                <a:cs typeface="Aptos"/>
              </a:rPr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249492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F9D9FE8-6807-471D-8A23-1EE55FB5E551}"/>
              </a:ext>
            </a:extLst>
          </p:cNvPr>
          <p:cNvSpPr>
            <a:spLocks noGrp="1"/>
          </p:cNvSpPr>
          <p:nvPr/>
        </p:nvSpPr>
        <p:spPr>
          <a:xfrm>
            <a:off x="0" y="18789"/>
            <a:ext cx="12192000" cy="6858000"/>
          </a:xfrm>
          <a:prstGeom prst="rect">
            <a:avLst/>
          </a:prstGeom>
          <a:solidFill>
            <a:srgbClr val="050712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9062D30-472D-4A76-951C-E4EDF10019AB}"/>
              </a:ext>
            </a:extLst>
          </p:cNvPr>
          <p:cNvSpPr>
            <a:spLocks noGrp="1"/>
          </p:cNvSpPr>
          <p:nvPr/>
        </p:nvSpPr>
        <p:spPr>
          <a:xfrm>
            <a:off x="0" y="4953000"/>
            <a:ext cx="12192000" cy="1905000"/>
          </a:xfrm>
          <a:prstGeom prst="rect">
            <a:avLst/>
          </a:prstGeom>
          <a:solidFill>
            <a:srgbClr val="100B1D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8DB8909-B4AE-4781-9FC8-9B9F37F15DBC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123825"/>
          </a:xfrm>
          <a:prstGeom prst="rect">
            <a:avLst/>
          </a:prstGeom>
          <a:solidFill>
            <a:srgbClr val="E6B557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9971F73-A48D-4A80-86BE-2C00C7F0EB2E}"/>
              </a:ext>
            </a:extLst>
          </p:cNvPr>
          <p:cNvSpPr>
            <a:spLocks noGrp="1"/>
          </p:cNvSpPr>
          <p:nvPr/>
        </p:nvSpPr>
        <p:spPr>
          <a:xfrm>
            <a:off x="6995786" y="460201"/>
            <a:ext cx="3701441" cy="5924549"/>
          </a:xfrm>
          <a:prstGeom prst="rect">
            <a:avLst/>
          </a:prstGeom>
          <a:solidFill>
            <a:srgbClr val="000000">
              <a:alpha val="20000"/>
            </a:srgbClr>
          </a:solidFill>
          <a:ln w="9525">
            <a:solidFill>
              <a:srgbClr val="E6B557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52450" y="628209"/>
            <a:ext cx="1466850" cy="17233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0A16F1E-0C74-48D2-A2F0-C02EB2692350}"/>
              </a:ext>
            </a:extLst>
          </p:cNvPr>
          <p:cNvSpPr>
            <a:spLocks noGrp="1"/>
          </p:cNvSpPr>
          <p:nvPr/>
        </p:nvSpPr>
        <p:spPr>
          <a:xfrm>
            <a:off x="552450" y="1276350"/>
            <a:ext cx="1390650" cy="266700"/>
          </a:xfrm>
          <a:prstGeom prst="rect">
            <a:avLst/>
          </a:prstGeom>
          <a:solidFill>
            <a:srgbClr val="19172B"/>
          </a:solidFill>
          <a:ln w="9525">
            <a:solidFill>
              <a:srgbClr val="E6B557"/>
            </a:solidFill>
            <a:prstDash val="solid"/>
          </a:ln>
        </p:spPr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7CA9C85-23E1-4F42-859D-73FCC5EB98A9}"/>
              </a:ext>
            </a:extLst>
          </p:cNvPr>
          <p:cNvSpPr>
            <a:spLocks noGrp="1"/>
          </p:cNvSpPr>
          <p:nvPr/>
        </p:nvSpPr>
        <p:spPr>
          <a:xfrm>
            <a:off x="685800" y="1355551"/>
            <a:ext cx="1123950" cy="142875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638" b="1">
                <a:solidFill>
                  <a:srgbClr val="E6B557"/>
                </a:solidFill>
                <a:latin typeface="Aptos"/>
                <a:ea typeface="Aptos"/>
                <a:cs typeface="Aptos"/>
              </a:defRPr>
            </a:pPr>
            <a:r>
              <a:rPr sz="638" b="1" dirty="0">
                <a:solidFill>
                  <a:srgbClr val="E6B557"/>
                </a:solidFill>
                <a:latin typeface="Aptos"/>
                <a:ea typeface="Aptos"/>
                <a:cs typeface="Aptos"/>
              </a:rPr>
              <a:t>СЛЕДУЮЩИЙ ШАГ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650E206-A4E6-4CC3-BC0A-7B62560E92E6}"/>
              </a:ext>
            </a:extLst>
          </p:cNvPr>
          <p:cNvSpPr>
            <a:spLocks noGrp="1"/>
          </p:cNvSpPr>
          <p:nvPr/>
        </p:nvSpPr>
        <p:spPr>
          <a:xfrm>
            <a:off x="552450" y="1771650"/>
            <a:ext cx="5334000" cy="16383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3300" b="1">
                <a:solidFill>
                  <a:srgbClr val="F2ECF7"/>
                </a:solidFill>
                <a:latin typeface="Georgia"/>
                <a:ea typeface="Georgia"/>
                <a:cs typeface="Georgia"/>
              </a:defRPr>
            </a:pPr>
            <a:r>
              <a:rPr sz="3300" b="1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Пришлите дату —</a:t>
            </a:r>
          </a:p>
          <a:p>
            <a:pPr algn="l">
              <a:defRPr sz="3300" b="1">
                <a:solidFill>
                  <a:srgbClr val="F2ECF7"/>
                </a:solidFill>
                <a:latin typeface="Georgia"/>
                <a:ea typeface="Georgia"/>
                <a:cs typeface="Georgia"/>
              </a:defRPr>
            </a:pPr>
            <a:r>
              <a:rPr sz="3300" b="1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соберём фотобудку</a:t>
            </a:r>
          </a:p>
          <a:p>
            <a:pPr algn="l">
              <a:defRPr sz="3300" b="1">
                <a:solidFill>
                  <a:srgbClr val="F2ECF7"/>
                </a:solidFill>
                <a:latin typeface="Georgia"/>
                <a:ea typeface="Georgia"/>
                <a:cs typeface="Georgia"/>
              </a:defRPr>
            </a:pPr>
            <a:r>
              <a:rPr sz="3300" b="1">
                <a:solidFill>
                  <a:srgbClr val="F2ECF7"/>
                </a:solidFill>
                <a:latin typeface="Georgia"/>
                <a:ea typeface="Georgia"/>
                <a:cs typeface="Georgia"/>
              </a:rPr>
              <a:t>под ваш вечер.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92B74C8-5ED2-4F70-A5E5-554F0CE3C130}"/>
              </a:ext>
            </a:extLst>
          </p:cNvPr>
          <p:cNvSpPr>
            <a:spLocks noGrp="1"/>
          </p:cNvSpPr>
          <p:nvPr/>
        </p:nvSpPr>
        <p:spPr>
          <a:xfrm>
            <a:off x="590550" y="3695700"/>
            <a:ext cx="4762500" cy="533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275" b="0">
                <a:solidFill>
                  <a:srgbClr val="B9B7CC"/>
                </a:solidFill>
                <a:latin typeface="Aptos"/>
                <a:ea typeface="Aptos"/>
                <a:cs typeface="Aptos"/>
              </a:defRPr>
            </a:pPr>
            <a:r>
              <a:rPr sz="1275" b="0" dirty="0">
                <a:solidFill>
                  <a:srgbClr val="B9B7CC"/>
                </a:solidFill>
                <a:latin typeface="Calibri Light (Заголовки)"/>
                <a:ea typeface="Aptos"/>
                <a:cs typeface="Aptos"/>
              </a:rPr>
              <a:t>В </a:t>
            </a:r>
            <a:r>
              <a:rPr sz="1275" b="0" dirty="0" err="1">
                <a:solidFill>
                  <a:srgbClr val="B9B7CC"/>
                </a:solidFill>
                <a:latin typeface="Calibri Light (Заголовки)"/>
                <a:ea typeface="Aptos"/>
                <a:cs typeface="Aptos"/>
              </a:rPr>
              <a:t>ответ</a:t>
            </a:r>
            <a:r>
              <a:rPr sz="1275" b="0" dirty="0">
                <a:solidFill>
                  <a:srgbClr val="B9B7CC"/>
                </a:solidFill>
                <a:latin typeface="Calibri Light (Заголовки)"/>
                <a:ea typeface="Aptos"/>
                <a:cs typeface="Aptos"/>
              </a:rPr>
              <a:t> </a:t>
            </a:r>
            <a:r>
              <a:rPr sz="1275" b="0" dirty="0" err="1">
                <a:solidFill>
                  <a:srgbClr val="B9B7CC"/>
                </a:solidFill>
                <a:latin typeface="Calibri Light (Заголовки)"/>
                <a:ea typeface="Aptos"/>
                <a:cs typeface="Aptos"/>
              </a:rPr>
              <a:t>можно</a:t>
            </a:r>
            <a:r>
              <a:rPr sz="1275" b="0" dirty="0">
                <a:solidFill>
                  <a:srgbClr val="B9B7CC"/>
                </a:solidFill>
                <a:latin typeface="Calibri Light (Заголовки)"/>
                <a:ea typeface="Aptos"/>
                <a:cs typeface="Aptos"/>
              </a:rPr>
              <a:t> </a:t>
            </a:r>
            <a:r>
              <a:rPr sz="1275" b="0" dirty="0" err="1">
                <a:solidFill>
                  <a:srgbClr val="B9B7CC"/>
                </a:solidFill>
                <a:latin typeface="Calibri Light (Заголовки)"/>
                <a:ea typeface="Aptos"/>
                <a:cs typeface="Aptos"/>
              </a:rPr>
              <a:t>подготовить</a:t>
            </a:r>
            <a:r>
              <a:rPr sz="1275" b="0" dirty="0">
                <a:solidFill>
                  <a:srgbClr val="B9B7CC"/>
                </a:solidFill>
                <a:latin typeface="Calibri Light (Заголовки)"/>
                <a:ea typeface="Aptos"/>
                <a:cs typeface="Aptos"/>
              </a:rPr>
              <a:t> </a:t>
            </a:r>
            <a:r>
              <a:rPr sz="1275" b="0" dirty="0" err="1">
                <a:solidFill>
                  <a:srgbClr val="B9B7CC"/>
                </a:solidFill>
                <a:latin typeface="Calibri Light (Заголовки)"/>
                <a:ea typeface="Aptos"/>
                <a:cs typeface="Aptos"/>
              </a:rPr>
              <a:t>пакет</a:t>
            </a:r>
            <a:r>
              <a:rPr sz="1275" b="0" dirty="0">
                <a:solidFill>
                  <a:srgbClr val="B9B7CC"/>
                </a:solidFill>
                <a:latin typeface="Calibri Light (Заголовки)"/>
                <a:ea typeface="Aptos"/>
                <a:cs typeface="Aptos"/>
              </a:rPr>
              <a:t>, </a:t>
            </a:r>
            <a:r>
              <a:rPr sz="1275" b="0" dirty="0" err="1">
                <a:solidFill>
                  <a:srgbClr val="B9B7CC"/>
                </a:solidFill>
                <a:latin typeface="Calibri Light (Заголовки)"/>
                <a:ea typeface="Aptos"/>
                <a:cs typeface="Aptos"/>
              </a:rPr>
              <a:t>пример</a:t>
            </a:r>
            <a:r>
              <a:rPr sz="1275" b="0" dirty="0">
                <a:solidFill>
                  <a:srgbClr val="B9B7CC"/>
                </a:solidFill>
                <a:latin typeface="Calibri Light (Заголовки)"/>
                <a:ea typeface="Aptos"/>
                <a:cs typeface="Aptos"/>
              </a:rPr>
              <a:t> </a:t>
            </a:r>
            <a:r>
              <a:rPr sz="1275" b="0" dirty="0" err="1">
                <a:solidFill>
                  <a:srgbClr val="B9B7CC"/>
                </a:solidFill>
                <a:latin typeface="Calibri Light (Заголовки)"/>
                <a:ea typeface="Aptos"/>
                <a:cs typeface="Aptos"/>
              </a:rPr>
              <a:t>фирменного</a:t>
            </a:r>
            <a:r>
              <a:rPr lang="ru-RU" sz="1275" b="0" dirty="0">
                <a:solidFill>
                  <a:srgbClr val="B9B7CC"/>
                </a:solidFill>
                <a:latin typeface="Calibri Light (Заголовки)"/>
                <a:ea typeface="Aptos"/>
                <a:cs typeface="Aptos"/>
              </a:rPr>
              <a:t> макета</a:t>
            </a:r>
            <a:r>
              <a:rPr sz="1275" b="0" dirty="0">
                <a:solidFill>
                  <a:srgbClr val="B9B7CC"/>
                </a:solidFill>
                <a:latin typeface="Calibri Light (Заголовки)"/>
                <a:ea typeface="Aptos"/>
                <a:cs typeface="Aptos"/>
              </a:rPr>
              <a:t>, </a:t>
            </a:r>
            <a:r>
              <a:rPr sz="1275" b="0" dirty="0" err="1">
                <a:solidFill>
                  <a:srgbClr val="B9B7CC"/>
                </a:solidFill>
                <a:latin typeface="Calibri Light (Заголовки)"/>
                <a:ea typeface="Aptos"/>
                <a:cs typeface="Aptos"/>
              </a:rPr>
              <a:t>тайминг</a:t>
            </a:r>
            <a:r>
              <a:rPr sz="1275" b="0" dirty="0">
                <a:solidFill>
                  <a:srgbClr val="B9B7CC"/>
                </a:solidFill>
                <a:latin typeface="Calibri Light (Заголовки)"/>
                <a:ea typeface="Aptos"/>
                <a:cs typeface="Aptos"/>
              </a:rPr>
              <a:t> </a:t>
            </a:r>
            <a:r>
              <a:rPr sz="1275" b="0" dirty="0" err="1">
                <a:solidFill>
                  <a:srgbClr val="B9B7CC"/>
                </a:solidFill>
                <a:latin typeface="Calibri Light (Заголовки)"/>
                <a:ea typeface="Aptos"/>
                <a:cs typeface="Aptos"/>
              </a:rPr>
              <a:t>монтажа</a:t>
            </a:r>
            <a:r>
              <a:rPr sz="1275" b="0" dirty="0">
                <a:solidFill>
                  <a:srgbClr val="B9B7CC"/>
                </a:solidFill>
                <a:latin typeface="Calibri Light (Заголовки)"/>
                <a:ea typeface="Aptos"/>
                <a:cs typeface="Aptos"/>
              </a:rPr>
              <a:t> и </a:t>
            </a:r>
            <a:r>
              <a:rPr sz="1275" b="0" dirty="0" err="1">
                <a:solidFill>
                  <a:srgbClr val="B9B7CC"/>
                </a:solidFill>
                <a:latin typeface="Calibri Light (Заголовки)"/>
                <a:ea typeface="Aptos"/>
                <a:cs typeface="Aptos"/>
              </a:rPr>
              <a:t>подборку</a:t>
            </a:r>
            <a:r>
              <a:rPr sz="1275" b="0" dirty="0">
                <a:solidFill>
                  <a:srgbClr val="B9B7CC"/>
                </a:solidFill>
                <a:latin typeface="Calibri Light (Заголовки)"/>
                <a:ea typeface="Aptos"/>
                <a:cs typeface="Aptos"/>
              </a:rPr>
              <a:t> </a:t>
            </a:r>
            <a:r>
              <a:rPr sz="1275" b="0" dirty="0" err="1">
                <a:solidFill>
                  <a:srgbClr val="B9B7CC"/>
                </a:solidFill>
                <a:latin typeface="Calibri Light (Заголовки)"/>
                <a:ea typeface="Aptos"/>
                <a:cs typeface="Aptos"/>
              </a:rPr>
              <a:t>образов</a:t>
            </a:r>
            <a:r>
              <a:rPr sz="1275" b="0" dirty="0">
                <a:solidFill>
                  <a:srgbClr val="B9B7CC"/>
                </a:solidFill>
                <a:latin typeface="Calibri Light (Заголовки)"/>
                <a:ea typeface="Aptos"/>
                <a:cs typeface="Aptos"/>
              </a:rPr>
              <a:t> </a:t>
            </a:r>
            <a:r>
              <a:rPr sz="1275" b="0" dirty="0" err="1">
                <a:solidFill>
                  <a:srgbClr val="B9B7CC"/>
                </a:solidFill>
                <a:latin typeface="Calibri Light (Заголовки)"/>
                <a:ea typeface="Aptos"/>
                <a:cs typeface="Aptos"/>
              </a:rPr>
              <a:t>под</a:t>
            </a:r>
            <a:r>
              <a:rPr sz="1275" b="0" dirty="0">
                <a:solidFill>
                  <a:srgbClr val="B9B7CC"/>
                </a:solidFill>
                <a:latin typeface="Calibri Light (Заголовки)"/>
                <a:ea typeface="Aptos"/>
                <a:cs typeface="Aptos"/>
              </a:rPr>
              <a:t> </a:t>
            </a:r>
            <a:r>
              <a:rPr sz="1275" b="0" dirty="0" err="1">
                <a:solidFill>
                  <a:srgbClr val="B9B7CC"/>
                </a:solidFill>
                <a:latin typeface="Calibri Light (Заголовки)"/>
                <a:ea typeface="Aptos"/>
                <a:cs typeface="Aptos"/>
              </a:rPr>
              <a:t>аудиторию</a:t>
            </a:r>
            <a:r>
              <a:rPr sz="1275" b="0" dirty="0">
                <a:solidFill>
                  <a:srgbClr val="B9B7CC"/>
                </a:solidFill>
                <a:latin typeface="Calibri Light (Заголовки)"/>
                <a:ea typeface="Aptos"/>
                <a:cs typeface="Aptos"/>
              </a:rPr>
              <a:t>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0FD5586-DF7B-4656-AD9A-34E33CF04547}"/>
              </a:ext>
            </a:extLst>
          </p:cNvPr>
          <p:cNvSpPr>
            <a:spLocks noGrp="1"/>
          </p:cNvSpPr>
          <p:nvPr/>
        </p:nvSpPr>
        <p:spPr>
          <a:xfrm>
            <a:off x="552450" y="4629150"/>
            <a:ext cx="4953000" cy="876300"/>
          </a:xfrm>
          <a:prstGeom prst="rect">
            <a:avLst/>
          </a:prstGeom>
          <a:solidFill>
            <a:srgbClr val="1E172E"/>
          </a:solidFill>
          <a:ln w="9525">
            <a:solidFill>
              <a:srgbClr val="E6B557"/>
            </a:solidFill>
            <a:prstDash val="solid"/>
          </a:ln>
        </p:spPr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3123975-CEC9-4197-B3EC-70B16A420829}"/>
              </a:ext>
            </a:extLst>
          </p:cNvPr>
          <p:cNvSpPr>
            <a:spLocks noGrp="1"/>
          </p:cNvSpPr>
          <p:nvPr/>
        </p:nvSpPr>
        <p:spPr>
          <a:xfrm>
            <a:off x="800100" y="4838700"/>
            <a:ext cx="2095500" cy="2095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200" b="1">
                <a:solidFill>
                  <a:srgbClr val="F6D987"/>
                </a:solidFill>
                <a:latin typeface="Georgia"/>
                <a:ea typeface="Georgia"/>
                <a:cs typeface="Georgia"/>
              </a:defRPr>
            </a:pPr>
            <a:r>
              <a:rPr sz="1200" b="1" dirty="0" err="1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Что</a:t>
            </a:r>
            <a:r>
              <a:rPr sz="1200" b="1" dirty="0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 </a:t>
            </a:r>
            <a:r>
              <a:rPr sz="1200" b="1" dirty="0" err="1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нужно</a:t>
            </a:r>
            <a:r>
              <a:rPr sz="1200" b="1" dirty="0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 </a:t>
            </a:r>
            <a:r>
              <a:rPr sz="1200" b="1" dirty="0" err="1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для</a:t>
            </a:r>
            <a:r>
              <a:rPr sz="1200" b="1" dirty="0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 </a:t>
            </a:r>
            <a:r>
              <a:rPr sz="1200" b="1" dirty="0" err="1">
                <a:solidFill>
                  <a:srgbClr val="F6D987"/>
                </a:solidFill>
                <a:latin typeface="Georgia"/>
                <a:ea typeface="Georgia"/>
                <a:cs typeface="Georgia"/>
              </a:rPr>
              <a:t>расчёта</a:t>
            </a:r>
            <a:endParaRPr sz="1200" b="1" dirty="0">
              <a:solidFill>
                <a:srgbClr val="F6D987"/>
              </a:solidFill>
              <a:latin typeface="Georgia"/>
              <a:ea typeface="Georgia"/>
              <a:cs typeface="Georgia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5C15F99-ED27-4475-AC4F-8875C587868E}"/>
              </a:ext>
            </a:extLst>
          </p:cNvPr>
          <p:cNvSpPr>
            <a:spLocks noGrp="1"/>
          </p:cNvSpPr>
          <p:nvPr/>
        </p:nvSpPr>
        <p:spPr>
          <a:xfrm>
            <a:off x="800099" y="5143500"/>
            <a:ext cx="4700913" cy="2095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F2ECF7"/>
                </a:solidFill>
                <a:latin typeface="Aptos"/>
                <a:ea typeface="Aptos"/>
                <a:cs typeface="Aptos"/>
              </a:defRPr>
            </a:pPr>
            <a:r>
              <a:rPr sz="975" b="0" dirty="0" err="1">
                <a:solidFill>
                  <a:srgbClr val="F2ECF7"/>
                </a:solidFill>
                <a:latin typeface="Aptos"/>
                <a:ea typeface="Aptos"/>
                <a:cs typeface="Aptos"/>
              </a:rPr>
              <a:t>дата</a:t>
            </a:r>
            <a:r>
              <a:rPr sz="975" b="0" dirty="0">
                <a:solidFill>
                  <a:srgbClr val="F2ECF7"/>
                </a:solidFill>
                <a:latin typeface="Aptos"/>
                <a:ea typeface="Aptos"/>
                <a:cs typeface="Aptos"/>
              </a:rPr>
              <a:t> · </a:t>
            </a:r>
            <a:r>
              <a:rPr sz="975" b="0" dirty="0" err="1">
                <a:solidFill>
                  <a:srgbClr val="F2ECF7"/>
                </a:solidFill>
                <a:latin typeface="Aptos"/>
                <a:ea typeface="Aptos"/>
                <a:cs typeface="Aptos"/>
              </a:rPr>
              <a:t>город</a:t>
            </a:r>
            <a:r>
              <a:rPr sz="975" b="0" dirty="0">
                <a:solidFill>
                  <a:srgbClr val="F2ECF7"/>
                </a:solidFill>
                <a:latin typeface="Aptos"/>
                <a:ea typeface="Aptos"/>
                <a:cs typeface="Aptos"/>
              </a:rPr>
              <a:t> · </a:t>
            </a:r>
            <a:r>
              <a:rPr sz="975" b="0" dirty="0" err="1">
                <a:solidFill>
                  <a:srgbClr val="F2ECF7"/>
                </a:solidFill>
                <a:latin typeface="Aptos"/>
                <a:ea typeface="Aptos"/>
                <a:cs typeface="Aptos"/>
              </a:rPr>
              <a:t>формат</a:t>
            </a:r>
            <a:r>
              <a:rPr sz="975" b="0" dirty="0">
                <a:solidFill>
                  <a:srgbClr val="F2ECF7"/>
                </a:solidFill>
                <a:latin typeface="Aptos"/>
                <a:ea typeface="Aptos"/>
                <a:cs typeface="Aptos"/>
              </a:rPr>
              <a:t> </a:t>
            </a:r>
            <a:r>
              <a:rPr sz="975" b="0" dirty="0" err="1">
                <a:solidFill>
                  <a:srgbClr val="F2ECF7"/>
                </a:solidFill>
                <a:latin typeface="Aptos"/>
                <a:ea typeface="Aptos"/>
                <a:cs typeface="Aptos"/>
              </a:rPr>
              <a:t>события</a:t>
            </a:r>
            <a:r>
              <a:rPr sz="975" b="0" dirty="0">
                <a:solidFill>
                  <a:srgbClr val="F2ECF7"/>
                </a:solidFill>
                <a:latin typeface="Aptos"/>
                <a:ea typeface="Aptos"/>
                <a:cs typeface="Aptos"/>
              </a:rPr>
              <a:t> · </a:t>
            </a:r>
            <a:r>
              <a:rPr sz="975" b="0" dirty="0" err="1">
                <a:solidFill>
                  <a:srgbClr val="F2ECF7"/>
                </a:solidFill>
                <a:latin typeface="Aptos"/>
                <a:ea typeface="Aptos"/>
                <a:cs typeface="Aptos"/>
              </a:rPr>
              <a:t>число</a:t>
            </a:r>
            <a:r>
              <a:rPr sz="975" b="0" dirty="0">
                <a:solidFill>
                  <a:srgbClr val="F2ECF7"/>
                </a:solidFill>
                <a:latin typeface="Aptos"/>
                <a:ea typeface="Aptos"/>
                <a:cs typeface="Aptos"/>
              </a:rPr>
              <a:t> </a:t>
            </a:r>
            <a:r>
              <a:rPr sz="975" b="0" dirty="0" err="1">
                <a:solidFill>
                  <a:srgbClr val="F2ECF7"/>
                </a:solidFill>
                <a:latin typeface="Aptos"/>
                <a:ea typeface="Aptos"/>
                <a:cs typeface="Aptos"/>
              </a:rPr>
              <a:t>гостей</a:t>
            </a:r>
            <a:r>
              <a:rPr sz="975" b="0" dirty="0">
                <a:solidFill>
                  <a:srgbClr val="F2ECF7"/>
                </a:solidFill>
                <a:latin typeface="Aptos"/>
                <a:ea typeface="Aptos"/>
                <a:cs typeface="Aptos"/>
              </a:rPr>
              <a:t> · </a:t>
            </a:r>
            <a:r>
              <a:rPr lang="ru-RU" sz="975" b="0" dirty="0">
                <a:solidFill>
                  <a:srgbClr val="F2ECF7"/>
                </a:solidFill>
                <a:latin typeface="Aptos"/>
                <a:ea typeface="Aptos"/>
                <a:cs typeface="Aptos"/>
              </a:rPr>
              <a:t>фирменное </a:t>
            </a:r>
            <a:r>
              <a:rPr sz="975" b="0" dirty="0" err="1">
                <a:solidFill>
                  <a:srgbClr val="F2ECF7"/>
                </a:solidFill>
                <a:latin typeface="Aptos"/>
                <a:ea typeface="Aptos"/>
                <a:cs typeface="Aptos"/>
              </a:rPr>
              <a:t>брендиро</a:t>
            </a:r>
            <a:r>
              <a:rPr lang="ru-RU" sz="975" b="0" dirty="0" err="1">
                <a:solidFill>
                  <a:srgbClr val="F2ECF7"/>
                </a:solidFill>
                <a:latin typeface="Aptos"/>
                <a:ea typeface="Aptos"/>
                <a:cs typeface="Aptos"/>
              </a:rPr>
              <a:t>вание</a:t>
            </a:r>
            <a:endParaRPr sz="975" b="0" dirty="0">
              <a:solidFill>
                <a:srgbClr val="F2ECF7"/>
              </a:solidFill>
              <a:latin typeface="Aptos"/>
              <a:ea typeface="Aptos"/>
              <a:cs typeface="Aptos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52450" y="6201427"/>
            <a:ext cx="1123950" cy="132046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BC80B93-B721-4D5B-A678-327110F58F20}"/>
              </a:ext>
            </a:extLst>
          </p:cNvPr>
          <p:cNvSpPr>
            <a:spLocks noGrp="1"/>
          </p:cNvSpPr>
          <p:nvPr/>
        </p:nvSpPr>
        <p:spPr>
          <a:xfrm>
            <a:off x="11068050" y="6143625"/>
            <a:ext cx="55245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900" b="1">
                <a:solidFill>
                  <a:srgbClr val="E6B557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E6B557"/>
                </a:solidFill>
                <a:latin typeface="Aptos"/>
                <a:ea typeface="Aptos"/>
                <a:cs typeface="Aptos"/>
              </a:rPr>
              <a:t>08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B29B930-3861-4813-ADDB-AE20A16A2D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248" y="628209"/>
            <a:ext cx="3150541" cy="560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7320"/>
      </p:ext>
    </p:extLst>
  </p:cSld>
  <p:clrMapOvr>
    <a:masterClrMapping/>
  </p:clrMapOvr>
</p:sld>
</file>

<file path=ppt/theme/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8F5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8F5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57</TotalTime>
  <Words>562</Words>
  <Application>Microsoft Office PowerPoint</Application>
  <DocSecurity>0</DocSecurity>
  <PresentationFormat>Широкоэкранный</PresentationFormat>
  <Paragraphs>121</Paragraphs>
  <Slides>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Aptos</vt:lpstr>
      <vt:lpstr>Calibri</vt:lpstr>
      <vt:lpstr>Calibri Light</vt:lpstr>
      <vt:lpstr>Calibri Light (Заголовки)</vt:lpstr>
      <vt:lpstr>Georgia</vt:lpstr>
      <vt:lpstr>ChatGPT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</dc:title>
  <dc:creator/>
  <cp:lastModifiedBy>Denis Ruzanov</cp:lastModifiedBy>
  <cp:revision>15</cp:revision>
  <cp:lastPrinted>2026-05-18T16:31:41Z</cp:lastPrinted>
  <dcterms:created xsi:type="dcterms:W3CDTF">2026-05-18T15:54:00Z</dcterms:created>
  <dcterms:modified xsi:type="dcterms:W3CDTF">2026-05-20T17:32:55Z</dcterms:modified>
</cp:coreProperties>
</file>